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33"/>
  </p:handoutMasterIdLst>
  <p:sldIdLst>
    <p:sldId id="256" r:id="rId2"/>
    <p:sldId id="593" r:id="rId3"/>
    <p:sldId id="594" r:id="rId4"/>
    <p:sldId id="595" r:id="rId5"/>
    <p:sldId id="395" r:id="rId6"/>
    <p:sldId id="396" r:id="rId7"/>
    <p:sldId id="588" r:id="rId8"/>
    <p:sldId id="589" r:id="rId9"/>
    <p:sldId id="591" r:id="rId10"/>
    <p:sldId id="590" r:id="rId11"/>
    <p:sldId id="573" r:id="rId12"/>
    <p:sldId id="572" r:id="rId13"/>
    <p:sldId id="397" r:id="rId14"/>
    <p:sldId id="414" r:id="rId15"/>
    <p:sldId id="576" r:id="rId16"/>
    <p:sldId id="577" r:id="rId17"/>
    <p:sldId id="586" r:id="rId18"/>
    <p:sldId id="585" r:id="rId19"/>
    <p:sldId id="587" r:id="rId20"/>
    <p:sldId id="485" r:id="rId21"/>
    <p:sldId id="502" r:id="rId22"/>
    <p:sldId id="584" r:id="rId23"/>
    <p:sldId id="578" r:id="rId24"/>
    <p:sldId id="568" r:id="rId25"/>
    <p:sldId id="546" r:id="rId26"/>
    <p:sldId id="569" r:id="rId27"/>
    <p:sldId id="496" r:id="rId28"/>
    <p:sldId id="498" r:id="rId29"/>
    <p:sldId id="482" r:id="rId30"/>
    <p:sldId id="596" r:id="rId31"/>
    <p:sldId id="425" r:id="rId32"/>
  </p:sldIdLst>
  <p:sldSz cx="9144000" cy="6858000" type="screen4x3"/>
  <p:notesSz cx="7010400" cy="9296400"/>
  <p:defaultTextStyle>
    <a:defPPr>
      <a:defRPr lang="en-US"/>
    </a:defPPr>
    <a:lvl1pPr algn="ctr" rtl="0" fontAlgn="base">
      <a:spcBef>
        <a:spcPct val="50000"/>
      </a:spcBef>
      <a:spcAft>
        <a:spcPct val="0"/>
      </a:spcAft>
      <a:defRPr sz="2000" kern="1200">
        <a:solidFill>
          <a:schemeClr val="tx1"/>
        </a:solidFill>
        <a:latin typeface="Arial" panose="020B0604020202020204" pitchFamily="34" charset="0"/>
        <a:ea typeface="+mn-ea"/>
        <a:cs typeface="+mn-cs"/>
      </a:defRPr>
    </a:lvl1pPr>
    <a:lvl2pPr marL="457200" algn="ctr" rtl="0" fontAlgn="base">
      <a:spcBef>
        <a:spcPct val="50000"/>
      </a:spcBef>
      <a:spcAft>
        <a:spcPct val="0"/>
      </a:spcAft>
      <a:defRPr sz="2000" kern="1200">
        <a:solidFill>
          <a:schemeClr val="tx1"/>
        </a:solidFill>
        <a:latin typeface="Arial" panose="020B0604020202020204" pitchFamily="34" charset="0"/>
        <a:ea typeface="+mn-ea"/>
        <a:cs typeface="+mn-cs"/>
      </a:defRPr>
    </a:lvl2pPr>
    <a:lvl3pPr marL="914400" algn="ctr" rtl="0" fontAlgn="base">
      <a:spcBef>
        <a:spcPct val="50000"/>
      </a:spcBef>
      <a:spcAft>
        <a:spcPct val="0"/>
      </a:spcAft>
      <a:defRPr sz="2000" kern="1200">
        <a:solidFill>
          <a:schemeClr val="tx1"/>
        </a:solidFill>
        <a:latin typeface="Arial" panose="020B0604020202020204" pitchFamily="34" charset="0"/>
        <a:ea typeface="+mn-ea"/>
        <a:cs typeface="+mn-cs"/>
      </a:defRPr>
    </a:lvl3pPr>
    <a:lvl4pPr marL="1371600" algn="ctr" rtl="0" fontAlgn="base">
      <a:spcBef>
        <a:spcPct val="50000"/>
      </a:spcBef>
      <a:spcAft>
        <a:spcPct val="0"/>
      </a:spcAft>
      <a:defRPr sz="2000" kern="1200">
        <a:solidFill>
          <a:schemeClr val="tx1"/>
        </a:solidFill>
        <a:latin typeface="Arial" panose="020B0604020202020204" pitchFamily="34" charset="0"/>
        <a:ea typeface="+mn-ea"/>
        <a:cs typeface="+mn-cs"/>
      </a:defRPr>
    </a:lvl4pPr>
    <a:lvl5pPr marL="1828800" algn="ctr" rtl="0" fontAlgn="base">
      <a:spcBef>
        <a:spcPct val="50000"/>
      </a:spcBef>
      <a:spcAft>
        <a:spcPct val="0"/>
      </a:spcAft>
      <a:defRPr sz="2000" kern="1200">
        <a:solidFill>
          <a:schemeClr val="tx1"/>
        </a:solidFill>
        <a:latin typeface="Arial" panose="020B0604020202020204" pitchFamily="34" charset="0"/>
        <a:ea typeface="+mn-ea"/>
        <a:cs typeface="+mn-cs"/>
      </a:defRPr>
    </a:lvl5pPr>
    <a:lvl6pPr marL="2286000" algn="l" defTabSz="914400" rtl="0" eaLnBrk="1" latinLnBrk="0" hangingPunct="1">
      <a:defRPr sz="2000" kern="1200">
        <a:solidFill>
          <a:schemeClr val="tx1"/>
        </a:solidFill>
        <a:latin typeface="Arial" panose="020B0604020202020204" pitchFamily="34" charset="0"/>
        <a:ea typeface="+mn-ea"/>
        <a:cs typeface="+mn-cs"/>
      </a:defRPr>
    </a:lvl6pPr>
    <a:lvl7pPr marL="2743200" algn="l" defTabSz="914400" rtl="0" eaLnBrk="1" latinLnBrk="0" hangingPunct="1">
      <a:defRPr sz="2000" kern="1200">
        <a:solidFill>
          <a:schemeClr val="tx1"/>
        </a:solidFill>
        <a:latin typeface="Arial" panose="020B0604020202020204" pitchFamily="34" charset="0"/>
        <a:ea typeface="+mn-ea"/>
        <a:cs typeface="+mn-cs"/>
      </a:defRPr>
    </a:lvl7pPr>
    <a:lvl8pPr marL="3200400" algn="l" defTabSz="914400" rtl="0" eaLnBrk="1" latinLnBrk="0" hangingPunct="1">
      <a:defRPr sz="2000" kern="1200">
        <a:solidFill>
          <a:schemeClr val="tx1"/>
        </a:solidFill>
        <a:latin typeface="Arial" panose="020B0604020202020204" pitchFamily="34" charset="0"/>
        <a:ea typeface="+mn-ea"/>
        <a:cs typeface="+mn-cs"/>
      </a:defRPr>
    </a:lvl8pPr>
    <a:lvl9pPr marL="3657600" algn="l" defTabSz="914400" rtl="0" eaLnBrk="1" latinLnBrk="0" hangingPunct="1">
      <a:defRPr sz="2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FF0000"/>
    <a:srgbClr val="6666FF"/>
    <a:srgbClr val="FF3399"/>
    <a:srgbClr val="83C2C1"/>
    <a:srgbClr val="72CDF2"/>
    <a:srgbClr val="FF3300"/>
    <a:srgbClr val="E2EA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69" autoAdjust="0"/>
    <p:restoredTop sz="94692" autoAdjust="0"/>
  </p:normalViewPr>
  <p:slideViewPr>
    <p:cSldViewPr snapToGrid="0">
      <p:cViewPr varScale="1">
        <p:scale>
          <a:sx n="113" d="100"/>
          <a:sy n="113" d="100"/>
        </p:scale>
        <p:origin x="145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89348904-A1A1-4E80-92F0-BCC9D3E75F16}"/>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algn="l" defTabSz="931863">
              <a:spcBef>
                <a:spcPct val="0"/>
              </a:spcBef>
              <a:defRPr sz="1200">
                <a:latin typeface="Arial" charset="0"/>
              </a:defRPr>
            </a:lvl1pPr>
          </a:lstStyle>
          <a:p>
            <a:pPr>
              <a:defRPr/>
            </a:pPr>
            <a:endParaRPr lang="en-US"/>
          </a:p>
        </p:txBody>
      </p:sp>
      <p:sp>
        <p:nvSpPr>
          <p:cNvPr id="44035" name="Rectangle 3">
            <a:extLst>
              <a:ext uri="{FF2B5EF4-FFF2-40B4-BE49-F238E27FC236}">
                <a16:creationId xmlns:a16="http://schemas.microsoft.com/office/drawing/2014/main" id="{35D6AB6D-0A5F-4FE8-8DAA-86F616277366}"/>
              </a:ext>
            </a:extLst>
          </p:cNvPr>
          <p:cNvSpPr>
            <a:spLocks noGrp="1" noChangeArrowheads="1"/>
          </p:cNvSpPr>
          <p:nvPr>
            <p:ph type="dt" sz="quarter" idx="1"/>
          </p:nvPr>
        </p:nvSpPr>
        <p:spPr bwMode="auto">
          <a:xfrm>
            <a:off x="3971925" y="0"/>
            <a:ext cx="3036888" cy="465138"/>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algn="r" defTabSz="931863">
              <a:spcBef>
                <a:spcPct val="0"/>
              </a:spcBef>
              <a:defRPr sz="1200">
                <a:latin typeface="Arial" charset="0"/>
              </a:defRPr>
            </a:lvl1pPr>
          </a:lstStyle>
          <a:p>
            <a:pPr>
              <a:defRPr/>
            </a:pPr>
            <a:endParaRPr lang="en-US"/>
          </a:p>
        </p:txBody>
      </p:sp>
      <p:sp>
        <p:nvSpPr>
          <p:cNvPr id="44036" name="Rectangle 4">
            <a:extLst>
              <a:ext uri="{FF2B5EF4-FFF2-40B4-BE49-F238E27FC236}">
                <a16:creationId xmlns:a16="http://schemas.microsoft.com/office/drawing/2014/main" id="{4ADEABB9-B4E8-4AAC-8E57-DA95C1CBEACA}"/>
              </a:ext>
            </a:extLst>
          </p:cNvPr>
          <p:cNvSpPr>
            <a:spLocks noGrp="1" noChangeArrowheads="1"/>
          </p:cNvSpPr>
          <p:nvPr>
            <p:ph type="ftr" sz="quarter" idx="2"/>
          </p:nvPr>
        </p:nvSpPr>
        <p:spPr bwMode="auto">
          <a:xfrm>
            <a:off x="0" y="8829675"/>
            <a:ext cx="3036888" cy="465138"/>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algn="l" defTabSz="931863">
              <a:spcBef>
                <a:spcPct val="0"/>
              </a:spcBef>
              <a:defRPr sz="1200">
                <a:latin typeface="Arial" charset="0"/>
              </a:defRPr>
            </a:lvl1pPr>
          </a:lstStyle>
          <a:p>
            <a:pPr>
              <a:defRPr/>
            </a:pPr>
            <a:endParaRPr lang="en-US"/>
          </a:p>
        </p:txBody>
      </p:sp>
      <p:sp>
        <p:nvSpPr>
          <p:cNvPr id="44037" name="Rectangle 5">
            <a:extLst>
              <a:ext uri="{FF2B5EF4-FFF2-40B4-BE49-F238E27FC236}">
                <a16:creationId xmlns:a16="http://schemas.microsoft.com/office/drawing/2014/main" id="{D54E650E-C77B-4FC1-9FCA-0505786B9B6D}"/>
              </a:ext>
            </a:extLst>
          </p:cNvPr>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algn="r" defTabSz="931863">
              <a:spcBef>
                <a:spcPct val="0"/>
              </a:spcBef>
              <a:defRPr sz="1200"/>
            </a:lvl1pPr>
          </a:lstStyle>
          <a:p>
            <a:fld id="{36C122AC-3CB6-4293-B27B-391200914FB7}"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a:extLst>
              <a:ext uri="{FF2B5EF4-FFF2-40B4-BE49-F238E27FC236}">
                <a16:creationId xmlns:a16="http://schemas.microsoft.com/office/drawing/2014/main" id="{2C2C41F8-F9B2-4C23-AE20-0447DA33544E}"/>
              </a:ext>
            </a:extLst>
          </p:cNvPr>
          <p:cNvSpPr>
            <a:spLocks noChangeArrowheads="1"/>
          </p:cNvSpPr>
          <p:nvPr/>
        </p:nvSpPr>
        <p:spPr bwMode="auto">
          <a:xfrm>
            <a:off x="228600" y="381000"/>
            <a:ext cx="8686800" cy="5638800"/>
          </a:xfrm>
          <a:prstGeom prst="roundRect">
            <a:avLst>
              <a:gd name="adj" fmla="val 7912"/>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algn="ctr" eaLnBrk="0" fontAlgn="base" hangingPunct="0">
              <a:spcBef>
                <a:spcPct val="50000"/>
              </a:spcBef>
              <a:spcAft>
                <a:spcPct val="0"/>
              </a:spcAft>
              <a:defRPr sz="2000">
                <a:solidFill>
                  <a:schemeClr val="tx1"/>
                </a:solidFill>
                <a:latin typeface="Arial" panose="020B0604020202020204" pitchFamily="34" charset="0"/>
              </a:defRPr>
            </a:lvl6pPr>
            <a:lvl7pPr marL="2971800" indent="-228600" algn="ctr" eaLnBrk="0" fontAlgn="base" hangingPunct="0">
              <a:spcBef>
                <a:spcPct val="50000"/>
              </a:spcBef>
              <a:spcAft>
                <a:spcPct val="0"/>
              </a:spcAft>
              <a:defRPr sz="2000">
                <a:solidFill>
                  <a:schemeClr val="tx1"/>
                </a:solidFill>
                <a:latin typeface="Arial" panose="020B0604020202020204" pitchFamily="34" charset="0"/>
              </a:defRPr>
            </a:lvl7pPr>
            <a:lvl8pPr marL="3429000" indent="-228600" algn="ctr" eaLnBrk="0" fontAlgn="base" hangingPunct="0">
              <a:spcBef>
                <a:spcPct val="50000"/>
              </a:spcBef>
              <a:spcAft>
                <a:spcPct val="0"/>
              </a:spcAft>
              <a:defRPr sz="2000">
                <a:solidFill>
                  <a:schemeClr val="tx1"/>
                </a:solidFill>
                <a:latin typeface="Arial" panose="020B0604020202020204" pitchFamily="34" charset="0"/>
              </a:defRPr>
            </a:lvl8pPr>
            <a:lvl9pPr marL="3886200" indent="-228600" algn="ctr" eaLnBrk="0" fontAlgn="base" hangingPunct="0">
              <a:spcBef>
                <a:spcPct val="50000"/>
              </a:spcBef>
              <a:spcAft>
                <a:spcPct val="0"/>
              </a:spcAft>
              <a:defRPr sz="2000">
                <a:solidFill>
                  <a:schemeClr val="tx1"/>
                </a:solidFill>
                <a:latin typeface="Arial" panose="020B0604020202020204" pitchFamily="34" charset="0"/>
              </a:defRPr>
            </a:lvl9pPr>
          </a:lstStyle>
          <a:p>
            <a:pPr eaLnBrk="1" hangingPunct="1">
              <a:spcBef>
                <a:spcPct val="0"/>
              </a:spcBef>
            </a:pPr>
            <a:endParaRPr lang="en-US" altLang="en-US" sz="2400">
              <a:latin typeface="Times New Roman" panose="02020603050405020304" pitchFamily="18" charset="0"/>
            </a:endParaRPr>
          </a:p>
        </p:txBody>
      </p:sp>
      <p:sp>
        <p:nvSpPr>
          <p:cNvPr id="5" name="AutoShape 3">
            <a:extLst>
              <a:ext uri="{FF2B5EF4-FFF2-40B4-BE49-F238E27FC236}">
                <a16:creationId xmlns:a16="http://schemas.microsoft.com/office/drawing/2014/main" id="{978C26BC-7D32-4F03-81A7-B69EDDA034C2}"/>
              </a:ext>
            </a:extLst>
          </p:cNvPr>
          <p:cNvSpPr>
            <a:spLocks noChangeArrowheads="1"/>
          </p:cNvSpPr>
          <p:nvPr/>
        </p:nvSpPr>
        <p:spPr bwMode="white">
          <a:xfrm>
            <a:off x="327025" y="488950"/>
            <a:ext cx="8435975" cy="4768850"/>
          </a:xfrm>
          <a:prstGeom prst="roundRect">
            <a:avLst>
              <a:gd name="adj" fmla="val 731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algn="ctr" eaLnBrk="0" fontAlgn="base" hangingPunct="0">
              <a:spcBef>
                <a:spcPct val="50000"/>
              </a:spcBef>
              <a:spcAft>
                <a:spcPct val="0"/>
              </a:spcAft>
              <a:defRPr sz="2000">
                <a:solidFill>
                  <a:schemeClr val="tx1"/>
                </a:solidFill>
                <a:latin typeface="Arial" panose="020B0604020202020204" pitchFamily="34" charset="0"/>
              </a:defRPr>
            </a:lvl6pPr>
            <a:lvl7pPr marL="2971800" indent="-228600" algn="ctr" eaLnBrk="0" fontAlgn="base" hangingPunct="0">
              <a:spcBef>
                <a:spcPct val="50000"/>
              </a:spcBef>
              <a:spcAft>
                <a:spcPct val="0"/>
              </a:spcAft>
              <a:defRPr sz="2000">
                <a:solidFill>
                  <a:schemeClr val="tx1"/>
                </a:solidFill>
                <a:latin typeface="Arial" panose="020B0604020202020204" pitchFamily="34" charset="0"/>
              </a:defRPr>
            </a:lvl7pPr>
            <a:lvl8pPr marL="3429000" indent="-228600" algn="ctr" eaLnBrk="0" fontAlgn="base" hangingPunct="0">
              <a:spcBef>
                <a:spcPct val="50000"/>
              </a:spcBef>
              <a:spcAft>
                <a:spcPct val="0"/>
              </a:spcAft>
              <a:defRPr sz="2000">
                <a:solidFill>
                  <a:schemeClr val="tx1"/>
                </a:solidFill>
                <a:latin typeface="Arial" panose="020B0604020202020204" pitchFamily="34" charset="0"/>
              </a:defRPr>
            </a:lvl8pPr>
            <a:lvl9pPr marL="3886200" indent="-228600" algn="ctr" eaLnBrk="0" fontAlgn="base" hangingPunct="0">
              <a:spcBef>
                <a:spcPct val="50000"/>
              </a:spcBef>
              <a:spcAft>
                <a:spcPct val="0"/>
              </a:spcAft>
              <a:defRPr sz="2000">
                <a:solidFill>
                  <a:schemeClr val="tx1"/>
                </a:solidFill>
                <a:latin typeface="Arial" panose="020B0604020202020204" pitchFamily="34" charset="0"/>
              </a:defRPr>
            </a:lvl9pPr>
          </a:lstStyle>
          <a:p>
            <a:pPr eaLnBrk="1" hangingPunct="1">
              <a:spcBef>
                <a:spcPct val="0"/>
              </a:spcBef>
            </a:pPr>
            <a:endParaRPr lang="en-US" altLang="en-US" sz="2400">
              <a:latin typeface="Times New Roman" panose="02020603050405020304" pitchFamily="18" charset="0"/>
            </a:endParaRPr>
          </a:p>
        </p:txBody>
      </p:sp>
      <p:sp>
        <p:nvSpPr>
          <p:cNvPr id="6" name="AutoShape 4">
            <a:extLst>
              <a:ext uri="{FF2B5EF4-FFF2-40B4-BE49-F238E27FC236}">
                <a16:creationId xmlns:a16="http://schemas.microsoft.com/office/drawing/2014/main" id="{19CCA85A-2E5B-41DF-98BE-0773F91AA42F}"/>
              </a:ext>
            </a:extLst>
          </p:cNvPr>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algn="ctr" eaLnBrk="0" fontAlgn="base" hangingPunct="0">
              <a:spcBef>
                <a:spcPct val="50000"/>
              </a:spcBef>
              <a:spcAft>
                <a:spcPct val="0"/>
              </a:spcAft>
              <a:defRPr sz="2000">
                <a:solidFill>
                  <a:schemeClr val="tx1"/>
                </a:solidFill>
                <a:latin typeface="Arial" panose="020B0604020202020204" pitchFamily="34" charset="0"/>
              </a:defRPr>
            </a:lvl6pPr>
            <a:lvl7pPr marL="2971800" indent="-228600" algn="ctr" eaLnBrk="0" fontAlgn="base" hangingPunct="0">
              <a:spcBef>
                <a:spcPct val="50000"/>
              </a:spcBef>
              <a:spcAft>
                <a:spcPct val="0"/>
              </a:spcAft>
              <a:defRPr sz="2000">
                <a:solidFill>
                  <a:schemeClr val="tx1"/>
                </a:solidFill>
                <a:latin typeface="Arial" panose="020B0604020202020204" pitchFamily="34" charset="0"/>
              </a:defRPr>
            </a:lvl7pPr>
            <a:lvl8pPr marL="3429000" indent="-228600" algn="ctr" eaLnBrk="0" fontAlgn="base" hangingPunct="0">
              <a:spcBef>
                <a:spcPct val="50000"/>
              </a:spcBef>
              <a:spcAft>
                <a:spcPct val="0"/>
              </a:spcAft>
              <a:defRPr sz="2000">
                <a:solidFill>
                  <a:schemeClr val="tx1"/>
                </a:solidFill>
                <a:latin typeface="Arial" panose="020B0604020202020204" pitchFamily="34" charset="0"/>
              </a:defRPr>
            </a:lvl8pPr>
            <a:lvl9pPr marL="3886200" indent="-228600" algn="ctr" eaLnBrk="0" fontAlgn="base" hangingPunct="0">
              <a:spcBef>
                <a:spcPct val="50000"/>
              </a:spcBef>
              <a:spcAft>
                <a:spcPct val="0"/>
              </a:spcAft>
              <a:defRPr sz="2000">
                <a:solidFill>
                  <a:schemeClr val="tx1"/>
                </a:solidFill>
                <a:latin typeface="Arial" panose="020B0604020202020204" pitchFamily="34" charset="0"/>
              </a:defRPr>
            </a:lvl9pPr>
          </a:lstStyle>
          <a:p>
            <a:pPr eaLnBrk="1" hangingPunct="1">
              <a:spcBef>
                <a:spcPct val="0"/>
              </a:spcBef>
            </a:pPr>
            <a:endParaRPr lang="en-US" altLang="en-US" sz="1800"/>
          </a:p>
        </p:txBody>
      </p:sp>
      <p:sp>
        <p:nvSpPr>
          <p:cNvPr id="53253"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US"/>
              <a:t>Click to edit Master title style</a:t>
            </a:r>
          </a:p>
        </p:txBody>
      </p:sp>
      <p:sp>
        <p:nvSpPr>
          <p:cNvPr id="53254"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US"/>
              <a:t>Click to edit Master subtitle style</a:t>
            </a:r>
          </a:p>
        </p:txBody>
      </p:sp>
      <p:sp>
        <p:nvSpPr>
          <p:cNvPr id="7" name="Rectangle 7">
            <a:extLst>
              <a:ext uri="{FF2B5EF4-FFF2-40B4-BE49-F238E27FC236}">
                <a16:creationId xmlns:a16="http://schemas.microsoft.com/office/drawing/2014/main" id="{129834BD-FC82-4BBF-B624-749A58085688}"/>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8">
            <a:extLst>
              <a:ext uri="{FF2B5EF4-FFF2-40B4-BE49-F238E27FC236}">
                <a16:creationId xmlns:a16="http://schemas.microsoft.com/office/drawing/2014/main" id="{83803DF0-131F-4B9A-981E-3970EBC5334D}"/>
              </a:ext>
            </a:extLst>
          </p:cNvPr>
          <p:cNvSpPr>
            <a:spLocks noGrp="1" noChangeArrowheads="1"/>
          </p:cNvSpPr>
          <p:nvPr>
            <p:ph type="ftr" sz="quarter" idx="11"/>
          </p:nvPr>
        </p:nvSpPr>
        <p:spPr>
          <a:xfrm>
            <a:off x="3352800" y="6391275"/>
            <a:ext cx="2895600" cy="457200"/>
          </a:xfrm>
        </p:spPr>
        <p:txBody>
          <a:bodyPr/>
          <a:lstStyle>
            <a:lvl1pPr>
              <a:defRPr/>
            </a:lvl1pPr>
          </a:lstStyle>
          <a:p>
            <a:pPr>
              <a:defRPr/>
            </a:pPr>
            <a:endParaRPr lang="en-US"/>
          </a:p>
        </p:txBody>
      </p:sp>
      <p:sp>
        <p:nvSpPr>
          <p:cNvPr id="9" name="Rectangle 9">
            <a:extLst>
              <a:ext uri="{FF2B5EF4-FFF2-40B4-BE49-F238E27FC236}">
                <a16:creationId xmlns:a16="http://schemas.microsoft.com/office/drawing/2014/main" id="{0558402A-20F8-4AE8-A08F-108BDF49E1C2}"/>
              </a:ext>
            </a:extLst>
          </p:cNvPr>
          <p:cNvSpPr>
            <a:spLocks noGrp="1" noChangeArrowheads="1"/>
          </p:cNvSpPr>
          <p:nvPr>
            <p:ph type="sldNum" sz="quarter" idx="12"/>
          </p:nvPr>
        </p:nvSpPr>
        <p:spPr>
          <a:xfrm>
            <a:off x="6858000" y="6391275"/>
            <a:ext cx="1600200" cy="457200"/>
          </a:xfrm>
        </p:spPr>
        <p:txBody>
          <a:bodyPr/>
          <a:lstStyle>
            <a:lvl1pPr>
              <a:defRPr/>
            </a:lvl1pPr>
          </a:lstStyle>
          <a:p>
            <a:fld id="{07C434D6-2BA3-4265-B297-F0B6D938886A}" type="slidenum">
              <a:rPr lang="en-US" altLang="en-US"/>
              <a:pPr/>
              <a:t>‹#›</a:t>
            </a:fld>
            <a:endParaRPr lang="en-US" altLang="en-US"/>
          </a:p>
        </p:txBody>
      </p:sp>
    </p:spTree>
    <p:extLst>
      <p:ext uri="{BB962C8B-B14F-4D97-AF65-F5344CB8AC3E}">
        <p14:creationId xmlns:p14="http://schemas.microsoft.com/office/powerpoint/2010/main" val="3277483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08A6CD7-DCED-439D-A469-2E819DB03A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76D86E6-1E16-4E55-B3CD-1B4F0F8B74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23C496E-023F-417A-BA0E-03D129064DFB}"/>
              </a:ext>
            </a:extLst>
          </p:cNvPr>
          <p:cNvSpPr>
            <a:spLocks noGrp="1" noChangeArrowheads="1"/>
          </p:cNvSpPr>
          <p:nvPr>
            <p:ph type="sldNum" sz="quarter" idx="12"/>
          </p:nvPr>
        </p:nvSpPr>
        <p:spPr>
          <a:ln/>
        </p:spPr>
        <p:txBody>
          <a:bodyPr/>
          <a:lstStyle>
            <a:lvl1pPr>
              <a:defRPr/>
            </a:lvl1pPr>
          </a:lstStyle>
          <a:p>
            <a:fld id="{2F81048E-5A38-4500-9540-C97EB8C43022}" type="slidenum">
              <a:rPr lang="en-US" altLang="en-US"/>
              <a:pPr/>
              <a:t>‹#›</a:t>
            </a:fld>
            <a:endParaRPr lang="en-US" altLang="en-US"/>
          </a:p>
        </p:txBody>
      </p:sp>
    </p:spTree>
    <p:extLst>
      <p:ext uri="{BB962C8B-B14F-4D97-AF65-F5344CB8AC3E}">
        <p14:creationId xmlns:p14="http://schemas.microsoft.com/office/powerpoint/2010/main" val="1410778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336DA32-C934-4F96-AC26-7284B512F39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5BFC867-F011-4865-9823-D63C009B3B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8F693B0-1847-48C1-AD63-EDBA0C42B16E}"/>
              </a:ext>
            </a:extLst>
          </p:cNvPr>
          <p:cNvSpPr>
            <a:spLocks noGrp="1" noChangeArrowheads="1"/>
          </p:cNvSpPr>
          <p:nvPr>
            <p:ph type="sldNum" sz="quarter" idx="12"/>
          </p:nvPr>
        </p:nvSpPr>
        <p:spPr>
          <a:ln/>
        </p:spPr>
        <p:txBody>
          <a:bodyPr/>
          <a:lstStyle>
            <a:lvl1pPr>
              <a:defRPr/>
            </a:lvl1pPr>
          </a:lstStyle>
          <a:p>
            <a:fld id="{8A03E389-00BF-4A7F-BD5A-91D4ED64FC1E}" type="slidenum">
              <a:rPr lang="en-US" altLang="en-US"/>
              <a:pPr/>
              <a:t>‹#›</a:t>
            </a:fld>
            <a:endParaRPr lang="en-US" altLang="en-US"/>
          </a:p>
        </p:txBody>
      </p:sp>
    </p:spTree>
    <p:extLst>
      <p:ext uri="{BB962C8B-B14F-4D97-AF65-F5344CB8AC3E}">
        <p14:creationId xmlns:p14="http://schemas.microsoft.com/office/powerpoint/2010/main" val="3230145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a:t>Click to edit Master title style</a:t>
            </a:r>
          </a:p>
        </p:txBody>
      </p:sp>
      <p:sp>
        <p:nvSpPr>
          <p:cNvPr id="3" name="Text Placeholder 2"/>
          <p:cNvSpPr>
            <a:spLocks noGrp="1"/>
          </p:cNvSpPr>
          <p:nvPr>
            <p:ph type="body" sz="half" idx="1"/>
          </p:nvPr>
        </p:nvSpPr>
        <p:spPr>
          <a:xfrm>
            <a:off x="762000" y="1905000"/>
            <a:ext cx="3771900"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905000"/>
            <a:ext cx="3771900"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CF58739-4A40-4134-8DA7-E13AE42D9B5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45F1ABB-D28A-4503-A817-E68DEF6D49F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D3FE84D-8ABC-476E-B1E8-5D809161F90F}"/>
              </a:ext>
            </a:extLst>
          </p:cNvPr>
          <p:cNvSpPr>
            <a:spLocks noGrp="1" noChangeArrowheads="1"/>
          </p:cNvSpPr>
          <p:nvPr>
            <p:ph type="sldNum" sz="quarter" idx="12"/>
          </p:nvPr>
        </p:nvSpPr>
        <p:spPr>
          <a:ln/>
        </p:spPr>
        <p:txBody>
          <a:bodyPr/>
          <a:lstStyle>
            <a:lvl1pPr>
              <a:defRPr/>
            </a:lvl1pPr>
          </a:lstStyle>
          <a:p>
            <a:fld id="{CA627D70-CF66-48D6-BB5F-005663103156}" type="slidenum">
              <a:rPr lang="en-US" altLang="en-US"/>
              <a:pPr/>
              <a:t>‹#›</a:t>
            </a:fld>
            <a:endParaRPr lang="en-US" altLang="en-US"/>
          </a:p>
        </p:txBody>
      </p:sp>
    </p:spTree>
    <p:extLst>
      <p:ext uri="{BB962C8B-B14F-4D97-AF65-F5344CB8AC3E}">
        <p14:creationId xmlns:p14="http://schemas.microsoft.com/office/powerpoint/2010/main" val="2492426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762000" y="533400"/>
            <a:ext cx="7696200" cy="1143000"/>
          </a:xfrm>
        </p:spPr>
        <p:txBody>
          <a:bodyPr/>
          <a:lstStyle/>
          <a:p>
            <a:r>
              <a:rPr lang="en-US"/>
              <a:t>Click to edit Master title style</a:t>
            </a:r>
          </a:p>
        </p:txBody>
      </p:sp>
      <p:sp>
        <p:nvSpPr>
          <p:cNvPr id="3" name="Content Placeholder 2"/>
          <p:cNvSpPr>
            <a:spLocks noGrp="1"/>
          </p:cNvSpPr>
          <p:nvPr>
            <p:ph sz="quarter" idx="1"/>
          </p:nvPr>
        </p:nvSpPr>
        <p:spPr>
          <a:xfrm>
            <a:off x="762000" y="1905000"/>
            <a:ext cx="3771900" cy="1943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86300" y="1905000"/>
            <a:ext cx="3771900" cy="1943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762000" y="4000500"/>
            <a:ext cx="3771900" cy="1943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86300" y="4000500"/>
            <a:ext cx="3771900" cy="1943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D8D02B1-42EE-4A13-B4A7-AA6DECE7018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DE42356-DA0C-40BA-AA71-D62ABBED4D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5AB4168A-31B9-4251-A091-029A3C0A2E6B}"/>
              </a:ext>
            </a:extLst>
          </p:cNvPr>
          <p:cNvSpPr>
            <a:spLocks noGrp="1" noChangeArrowheads="1"/>
          </p:cNvSpPr>
          <p:nvPr>
            <p:ph type="sldNum" sz="quarter" idx="12"/>
          </p:nvPr>
        </p:nvSpPr>
        <p:spPr>
          <a:ln/>
        </p:spPr>
        <p:txBody>
          <a:bodyPr/>
          <a:lstStyle>
            <a:lvl1pPr>
              <a:defRPr/>
            </a:lvl1pPr>
          </a:lstStyle>
          <a:p>
            <a:fld id="{C41936F1-2DD6-4775-82EB-B1FEAD312C34}" type="slidenum">
              <a:rPr lang="en-US" altLang="en-US"/>
              <a:pPr/>
              <a:t>‹#›</a:t>
            </a:fld>
            <a:endParaRPr lang="en-US" altLang="en-US"/>
          </a:p>
        </p:txBody>
      </p:sp>
    </p:spTree>
    <p:extLst>
      <p:ext uri="{BB962C8B-B14F-4D97-AF65-F5344CB8AC3E}">
        <p14:creationId xmlns:p14="http://schemas.microsoft.com/office/powerpoint/2010/main" val="530342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7AC6B5-7431-49B5-BFDF-0F1988E79DF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288BE42-B48C-400C-A668-12EE77BF51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2885AF-68C3-408D-99AC-56C1659A9824}"/>
              </a:ext>
            </a:extLst>
          </p:cNvPr>
          <p:cNvSpPr>
            <a:spLocks noGrp="1" noChangeArrowheads="1"/>
          </p:cNvSpPr>
          <p:nvPr>
            <p:ph type="sldNum" sz="quarter" idx="12"/>
          </p:nvPr>
        </p:nvSpPr>
        <p:spPr>
          <a:ln/>
        </p:spPr>
        <p:txBody>
          <a:bodyPr/>
          <a:lstStyle>
            <a:lvl1pPr>
              <a:defRPr/>
            </a:lvl1pPr>
          </a:lstStyle>
          <a:p>
            <a:fld id="{EF67BF6C-9CCE-4C76-857A-F318531A4FA2}" type="slidenum">
              <a:rPr lang="en-US" altLang="en-US"/>
              <a:pPr/>
              <a:t>‹#›</a:t>
            </a:fld>
            <a:endParaRPr lang="en-US" altLang="en-US"/>
          </a:p>
        </p:txBody>
      </p:sp>
    </p:spTree>
    <p:extLst>
      <p:ext uri="{BB962C8B-B14F-4D97-AF65-F5344CB8AC3E}">
        <p14:creationId xmlns:p14="http://schemas.microsoft.com/office/powerpoint/2010/main" val="213103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C5F47DF-1A63-4F95-A6F1-0F4235FE9E0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C9350FA-AE1F-421B-B2CA-0A87405A350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06F3FB5-BD3B-4106-9C68-6174B019473C}"/>
              </a:ext>
            </a:extLst>
          </p:cNvPr>
          <p:cNvSpPr>
            <a:spLocks noGrp="1" noChangeArrowheads="1"/>
          </p:cNvSpPr>
          <p:nvPr>
            <p:ph type="sldNum" sz="quarter" idx="12"/>
          </p:nvPr>
        </p:nvSpPr>
        <p:spPr>
          <a:ln/>
        </p:spPr>
        <p:txBody>
          <a:bodyPr/>
          <a:lstStyle>
            <a:lvl1pPr>
              <a:defRPr/>
            </a:lvl1pPr>
          </a:lstStyle>
          <a:p>
            <a:fld id="{AF1F04C7-45AC-4176-967B-8AFDA0730D46}" type="slidenum">
              <a:rPr lang="en-US" altLang="en-US"/>
              <a:pPr/>
              <a:t>‹#›</a:t>
            </a:fld>
            <a:endParaRPr lang="en-US" altLang="en-US"/>
          </a:p>
        </p:txBody>
      </p:sp>
    </p:spTree>
    <p:extLst>
      <p:ext uri="{BB962C8B-B14F-4D97-AF65-F5344CB8AC3E}">
        <p14:creationId xmlns:p14="http://schemas.microsoft.com/office/powerpoint/2010/main" val="139200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B81E785-5875-4D5F-A400-A49671FF487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B1EDA44-D99B-4707-9DB0-163CD133CA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E41D42A-E46C-4739-A5AA-482779DFED55}"/>
              </a:ext>
            </a:extLst>
          </p:cNvPr>
          <p:cNvSpPr>
            <a:spLocks noGrp="1" noChangeArrowheads="1"/>
          </p:cNvSpPr>
          <p:nvPr>
            <p:ph type="sldNum" sz="quarter" idx="12"/>
          </p:nvPr>
        </p:nvSpPr>
        <p:spPr>
          <a:ln/>
        </p:spPr>
        <p:txBody>
          <a:bodyPr/>
          <a:lstStyle>
            <a:lvl1pPr>
              <a:defRPr/>
            </a:lvl1pPr>
          </a:lstStyle>
          <a:p>
            <a:fld id="{8E05E32E-F8CD-4204-A111-E2AD9A5FF033}" type="slidenum">
              <a:rPr lang="en-US" altLang="en-US"/>
              <a:pPr/>
              <a:t>‹#›</a:t>
            </a:fld>
            <a:endParaRPr lang="en-US" altLang="en-US"/>
          </a:p>
        </p:txBody>
      </p:sp>
    </p:spTree>
    <p:extLst>
      <p:ext uri="{BB962C8B-B14F-4D97-AF65-F5344CB8AC3E}">
        <p14:creationId xmlns:p14="http://schemas.microsoft.com/office/powerpoint/2010/main" val="1185258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FC6924C-90DF-44DE-AF96-63EC542D13F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C17C88EC-6DC7-4CA6-95DB-F7137171ED0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985CBEC2-E59D-4930-B5FF-F4FDECD004ED}"/>
              </a:ext>
            </a:extLst>
          </p:cNvPr>
          <p:cNvSpPr>
            <a:spLocks noGrp="1" noChangeArrowheads="1"/>
          </p:cNvSpPr>
          <p:nvPr>
            <p:ph type="sldNum" sz="quarter" idx="12"/>
          </p:nvPr>
        </p:nvSpPr>
        <p:spPr>
          <a:ln/>
        </p:spPr>
        <p:txBody>
          <a:bodyPr/>
          <a:lstStyle>
            <a:lvl1pPr>
              <a:defRPr/>
            </a:lvl1pPr>
          </a:lstStyle>
          <a:p>
            <a:fld id="{D4760C26-3CDE-4459-85CA-1691BE1CEFEF}" type="slidenum">
              <a:rPr lang="en-US" altLang="en-US"/>
              <a:pPr/>
              <a:t>‹#›</a:t>
            </a:fld>
            <a:endParaRPr lang="en-US" altLang="en-US"/>
          </a:p>
        </p:txBody>
      </p:sp>
    </p:spTree>
    <p:extLst>
      <p:ext uri="{BB962C8B-B14F-4D97-AF65-F5344CB8AC3E}">
        <p14:creationId xmlns:p14="http://schemas.microsoft.com/office/powerpoint/2010/main" val="313877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7635079-2C83-4FA3-BB0A-CFFD7131669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F23FAF4-2A41-43E2-BE52-E3FC7853C2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9FEB3B8-B23C-4D96-B7B6-DFAAC453A016}"/>
              </a:ext>
            </a:extLst>
          </p:cNvPr>
          <p:cNvSpPr>
            <a:spLocks noGrp="1" noChangeArrowheads="1"/>
          </p:cNvSpPr>
          <p:nvPr>
            <p:ph type="sldNum" sz="quarter" idx="12"/>
          </p:nvPr>
        </p:nvSpPr>
        <p:spPr>
          <a:ln/>
        </p:spPr>
        <p:txBody>
          <a:bodyPr/>
          <a:lstStyle>
            <a:lvl1pPr>
              <a:defRPr/>
            </a:lvl1pPr>
          </a:lstStyle>
          <a:p>
            <a:fld id="{72E51264-EC8E-42B0-8FAE-906A629D71F8}" type="slidenum">
              <a:rPr lang="en-US" altLang="en-US"/>
              <a:pPr/>
              <a:t>‹#›</a:t>
            </a:fld>
            <a:endParaRPr lang="en-US" altLang="en-US"/>
          </a:p>
        </p:txBody>
      </p:sp>
    </p:spTree>
    <p:extLst>
      <p:ext uri="{BB962C8B-B14F-4D97-AF65-F5344CB8AC3E}">
        <p14:creationId xmlns:p14="http://schemas.microsoft.com/office/powerpoint/2010/main" val="2251645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510FA46-CE60-4198-98CB-F7F5F30515B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D9F79B02-8538-4B5B-8093-9B36FC5002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20459A5-810E-4E00-8C2F-FE4A6D2E454C}"/>
              </a:ext>
            </a:extLst>
          </p:cNvPr>
          <p:cNvSpPr>
            <a:spLocks noGrp="1" noChangeArrowheads="1"/>
          </p:cNvSpPr>
          <p:nvPr>
            <p:ph type="sldNum" sz="quarter" idx="12"/>
          </p:nvPr>
        </p:nvSpPr>
        <p:spPr>
          <a:ln/>
        </p:spPr>
        <p:txBody>
          <a:bodyPr/>
          <a:lstStyle>
            <a:lvl1pPr>
              <a:defRPr/>
            </a:lvl1pPr>
          </a:lstStyle>
          <a:p>
            <a:fld id="{D92EB85E-BC72-4517-9F41-D452D7936802}" type="slidenum">
              <a:rPr lang="en-US" altLang="en-US"/>
              <a:pPr/>
              <a:t>‹#›</a:t>
            </a:fld>
            <a:endParaRPr lang="en-US" altLang="en-US"/>
          </a:p>
        </p:txBody>
      </p:sp>
    </p:spTree>
    <p:extLst>
      <p:ext uri="{BB962C8B-B14F-4D97-AF65-F5344CB8AC3E}">
        <p14:creationId xmlns:p14="http://schemas.microsoft.com/office/powerpoint/2010/main" val="253744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BE68C34-C812-4130-97D9-8F9F74EFC5D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642F726-8F9E-4BF8-8D3A-BCD81E6CD3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1F80F29-8B33-40BB-94AC-E40B7EBB2362}"/>
              </a:ext>
            </a:extLst>
          </p:cNvPr>
          <p:cNvSpPr>
            <a:spLocks noGrp="1" noChangeArrowheads="1"/>
          </p:cNvSpPr>
          <p:nvPr>
            <p:ph type="sldNum" sz="quarter" idx="12"/>
          </p:nvPr>
        </p:nvSpPr>
        <p:spPr>
          <a:ln/>
        </p:spPr>
        <p:txBody>
          <a:bodyPr/>
          <a:lstStyle>
            <a:lvl1pPr>
              <a:defRPr/>
            </a:lvl1pPr>
          </a:lstStyle>
          <a:p>
            <a:fld id="{25CC3A58-FFB2-4886-8EF9-9D1FBE467C04}" type="slidenum">
              <a:rPr lang="en-US" altLang="en-US"/>
              <a:pPr/>
              <a:t>‹#›</a:t>
            </a:fld>
            <a:endParaRPr lang="en-US" altLang="en-US"/>
          </a:p>
        </p:txBody>
      </p:sp>
    </p:spTree>
    <p:extLst>
      <p:ext uri="{BB962C8B-B14F-4D97-AF65-F5344CB8AC3E}">
        <p14:creationId xmlns:p14="http://schemas.microsoft.com/office/powerpoint/2010/main" val="2316479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92B3F66-6B56-4CDB-887A-4FBBB9FC404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D8A5949-487C-4DF5-BCB8-8C0B6F6F2CB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183C1FF-9C98-4A9E-97E3-BED85AB44669}"/>
              </a:ext>
            </a:extLst>
          </p:cNvPr>
          <p:cNvSpPr>
            <a:spLocks noGrp="1" noChangeArrowheads="1"/>
          </p:cNvSpPr>
          <p:nvPr>
            <p:ph type="sldNum" sz="quarter" idx="12"/>
          </p:nvPr>
        </p:nvSpPr>
        <p:spPr>
          <a:ln/>
        </p:spPr>
        <p:txBody>
          <a:bodyPr/>
          <a:lstStyle>
            <a:lvl1pPr>
              <a:defRPr/>
            </a:lvl1pPr>
          </a:lstStyle>
          <a:p>
            <a:fld id="{1ECD4BCE-D944-4561-ACBB-F97CC25FA144}" type="slidenum">
              <a:rPr lang="en-US" altLang="en-US"/>
              <a:pPr/>
              <a:t>‹#›</a:t>
            </a:fld>
            <a:endParaRPr lang="en-US" altLang="en-US"/>
          </a:p>
        </p:txBody>
      </p:sp>
    </p:spTree>
    <p:extLst>
      <p:ext uri="{BB962C8B-B14F-4D97-AF65-F5344CB8AC3E}">
        <p14:creationId xmlns:p14="http://schemas.microsoft.com/office/powerpoint/2010/main" val="2966426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0461BBC-8131-4C77-AFDC-7A28512853D6}"/>
              </a:ext>
            </a:extLst>
          </p:cNvPr>
          <p:cNvSpPr>
            <a:spLocks noGrp="1" noChangeArrowheads="1"/>
          </p:cNvSpPr>
          <p:nvPr>
            <p:ph type="title"/>
          </p:nvPr>
        </p:nvSpPr>
        <p:spPr bwMode="auto">
          <a:xfrm>
            <a:off x="762000" y="533400"/>
            <a:ext cx="7696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AF82FE-211D-4C34-A5E3-7BBCD1E569C0}"/>
              </a:ext>
            </a:extLst>
          </p:cNvPr>
          <p:cNvSpPr>
            <a:spLocks noGrp="1" noChangeArrowheads="1"/>
          </p:cNvSpPr>
          <p:nvPr>
            <p:ph type="body" idx="1"/>
          </p:nvPr>
        </p:nvSpPr>
        <p:spPr bwMode="auto">
          <a:xfrm>
            <a:off x="762000" y="1905000"/>
            <a:ext cx="7696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2228" name="Rectangle 4">
            <a:extLst>
              <a:ext uri="{FF2B5EF4-FFF2-40B4-BE49-F238E27FC236}">
                <a16:creationId xmlns:a16="http://schemas.microsoft.com/office/drawing/2014/main" id="{CE02DCDC-C25C-4AFD-9758-877640FFC12D}"/>
              </a:ext>
            </a:extLst>
          </p:cNvPr>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atin typeface="Arial" charset="0"/>
              </a:defRPr>
            </a:lvl1pPr>
          </a:lstStyle>
          <a:p>
            <a:pPr>
              <a:defRPr/>
            </a:pPr>
            <a:endParaRPr lang="en-US"/>
          </a:p>
        </p:txBody>
      </p:sp>
      <p:sp>
        <p:nvSpPr>
          <p:cNvPr id="52229" name="Rectangle 5">
            <a:extLst>
              <a:ext uri="{FF2B5EF4-FFF2-40B4-BE49-F238E27FC236}">
                <a16:creationId xmlns:a16="http://schemas.microsoft.com/office/drawing/2014/main" id="{90672366-B57C-4E25-BE60-D6A664CE0C1F}"/>
              </a:ext>
            </a:extLst>
          </p:cNvPr>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atin typeface="Arial" charset="0"/>
              </a:defRPr>
            </a:lvl1pPr>
          </a:lstStyle>
          <a:p>
            <a:pPr>
              <a:defRPr/>
            </a:pPr>
            <a:endParaRPr lang="en-US"/>
          </a:p>
        </p:txBody>
      </p:sp>
      <p:sp>
        <p:nvSpPr>
          <p:cNvPr id="52230" name="Rectangle 6">
            <a:extLst>
              <a:ext uri="{FF2B5EF4-FFF2-40B4-BE49-F238E27FC236}">
                <a16:creationId xmlns:a16="http://schemas.microsoft.com/office/drawing/2014/main" id="{597BF20A-49E9-4826-9EA6-63B587610DC5}"/>
              </a:ext>
            </a:extLst>
          </p:cNvPr>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vl1pPr>
          </a:lstStyle>
          <a:p>
            <a:fld id="{682E03DB-11BF-4CEC-8EA7-748BBAD9C2BA}" type="slidenum">
              <a:rPr lang="en-US" altLang="en-US"/>
              <a:pPr/>
              <a:t>‹#›</a:t>
            </a:fld>
            <a:endParaRPr lang="en-US" altLang="en-US"/>
          </a:p>
        </p:txBody>
      </p:sp>
      <p:grpSp>
        <p:nvGrpSpPr>
          <p:cNvPr id="1031" name="Group 7">
            <a:extLst>
              <a:ext uri="{FF2B5EF4-FFF2-40B4-BE49-F238E27FC236}">
                <a16:creationId xmlns:a16="http://schemas.microsoft.com/office/drawing/2014/main" id="{011B1ED6-A5AC-4C69-95D7-44C13240025E}"/>
              </a:ext>
            </a:extLst>
          </p:cNvPr>
          <p:cNvGrpSpPr>
            <a:grpSpLocks/>
          </p:cNvGrpSpPr>
          <p:nvPr/>
        </p:nvGrpSpPr>
        <p:grpSpPr bwMode="auto">
          <a:xfrm>
            <a:off x="168275" y="228600"/>
            <a:ext cx="8823325" cy="6096000"/>
            <a:chOff x="106" y="144"/>
            <a:chExt cx="5558" cy="3840"/>
          </a:xfrm>
        </p:grpSpPr>
        <p:sp>
          <p:nvSpPr>
            <p:cNvPr id="1032" name="AutoShape 8">
              <a:extLst>
                <a:ext uri="{FF2B5EF4-FFF2-40B4-BE49-F238E27FC236}">
                  <a16:creationId xmlns:a16="http://schemas.microsoft.com/office/drawing/2014/main" id="{A242F633-35B1-4361-9CBF-151DF7A9C909}"/>
                </a:ext>
              </a:extLst>
            </p:cNvPr>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algn="ctr" eaLnBrk="0" fontAlgn="base" hangingPunct="0">
                <a:spcBef>
                  <a:spcPct val="50000"/>
                </a:spcBef>
                <a:spcAft>
                  <a:spcPct val="0"/>
                </a:spcAft>
                <a:defRPr sz="2000">
                  <a:solidFill>
                    <a:schemeClr val="tx1"/>
                  </a:solidFill>
                  <a:latin typeface="Arial" panose="020B0604020202020204" pitchFamily="34" charset="0"/>
                </a:defRPr>
              </a:lvl6pPr>
              <a:lvl7pPr marL="2971800" indent="-228600" algn="ctr" eaLnBrk="0" fontAlgn="base" hangingPunct="0">
                <a:spcBef>
                  <a:spcPct val="50000"/>
                </a:spcBef>
                <a:spcAft>
                  <a:spcPct val="0"/>
                </a:spcAft>
                <a:defRPr sz="2000">
                  <a:solidFill>
                    <a:schemeClr val="tx1"/>
                  </a:solidFill>
                  <a:latin typeface="Arial" panose="020B0604020202020204" pitchFamily="34" charset="0"/>
                </a:defRPr>
              </a:lvl7pPr>
              <a:lvl8pPr marL="3429000" indent="-228600" algn="ctr" eaLnBrk="0" fontAlgn="base" hangingPunct="0">
                <a:spcBef>
                  <a:spcPct val="50000"/>
                </a:spcBef>
                <a:spcAft>
                  <a:spcPct val="0"/>
                </a:spcAft>
                <a:defRPr sz="2000">
                  <a:solidFill>
                    <a:schemeClr val="tx1"/>
                  </a:solidFill>
                  <a:latin typeface="Arial" panose="020B0604020202020204" pitchFamily="34" charset="0"/>
                </a:defRPr>
              </a:lvl8pPr>
              <a:lvl9pPr marL="3886200" indent="-228600" algn="ctr" eaLnBrk="0" fontAlgn="base" hangingPunct="0">
                <a:spcBef>
                  <a:spcPct val="50000"/>
                </a:spcBef>
                <a:spcAft>
                  <a:spcPct val="0"/>
                </a:spcAft>
                <a:defRPr sz="2000">
                  <a:solidFill>
                    <a:schemeClr val="tx1"/>
                  </a:solidFill>
                  <a:latin typeface="Arial" panose="020B0604020202020204" pitchFamily="34" charset="0"/>
                </a:defRPr>
              </a:lvl9pPr>
            </a:lstStyle>
            <a:p>
              <a:pPr eaLnBrk="1" hangingPunct="1">
                <a:spcBef>
                  <a:spcPct val="0"/>
                </a:spcBef>
              </a:pPr>
              <a:endParaRPr lang="en-US" altLang="en-US" sz="2400">
                <a:latin typeface="Times New Roman" panose="02020603050405020304" pitchFamily="18" charset="0"/>
              </a:endParaRPr>
            </a:p>
          </p:txBody>
        </p:sp>
        <p:sp>
          <p:nvSpPr>
            <p:cNvPr id="1033" name="Line 9">
              <a:extLst>
                <a:ext uri="{FF2B5EF4-FFF2-40B4-BE49-F238E27FC236}">
                  <a16:creationId xmlns:a16="http://schemas.microsoft.com/office/drawing/2014/main" id="{6BF20395-122C-4B3D-8A4C-AA2725198E0A}"/>
                </a:ext>
              </a:extLst>
            </p:cNvPr>
            <p:cNvSpPr>
              <a:spLocks noChangeShapeType="1"/>
            </p:cNvSpPr>
            <p:nvPr/>
          </p:nvSpPr>
          <p:spPr bwMode="auto">
            <a:xfrm>
              <a:off x="480" y="1077"/>
              <a:ext cx="4848" cy="0"/>
            </a:xfrm>
            <a:prstGeom prst="line">
              <a:avLst/>
            </a:prstGeom>
            <a:noFill/>
            <a:ln w="38100">
              <a:solidFill>
                <a:schemeClr val="folHlink"/>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928"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 id="2147483926" r:id="rId12"/>
    <p:sldLayoutId id="2147483927" r:id="rId13"/>
  </p:sldLayoutIdLst>
  <p:txStyles>
    <p:titleStyle>
      <a:lvl1pPr algn="l" rtl="0" eaLnBrk="0" fontAlgn="base" hangingPunct="0">
        <a:spcBef>
          <a:spcPct val="0"/>
        </a:spcBef>
        <a:spcAft>
          <a:spcPct val="0"/>
        </a:spcAft>
        <a:defRPr sz="3300">
          <a:solidFill>
            <a:srgbClr val="FF6600"/>
          </a:solidFill>
          <a:latin typeface="+mj-lt"/>
          <a:ea typeface="+mj-ea"/>
          <a:cs typeface="+mj-cs"/>
        </a:defRPr>
      </a:lvl1pPr>
      <a:lvl2pPr algn="l" rtl="0" eaLnBrk="0" fontAlgn="base" hangingPunct="0">
        <a:spcBef>
          <a:spcPct val="0"/>
        </a:spcBef>
        <a:spcAft>
          <a:spcPct val="0"/>
        </a:spcAft>
        <a:defRPr sz="3300">
          <a:solidFill>
            <a:srgbClr val="FF6600"/>
          </a:solidFill>
          <a:latin typeface="Arial Black" pitchFamily="34" charset="0"/>
        </a:defRPr>
      </a:lvl2pPr>
      <a:lvl3pPr algn="l" rtl="0" eaLnBrk="0" fontAlgn="base" hangingPunct="0">
        <a:spcBef>
          <a:spcPct val="0"/>
        </a:spcBef>
        <a:spcAft>
          <a:spcPct val="0"/>
        </a:spcAft>
        <a:defRPr sz="3300">
          <a:solidFill>
            <a:srgbClr val="FF6600"/>
          </a:solidFill>
          <a:latin typeface="Arial Black" pitchFamily="34" charset="0"/>
        </a:defRPr>
      </a:lvl3pPr>
      <a:lvl4pPr algn="l" rtl="0" eaLnBrk="0" fontAlgn="base" hangingPunct="0">
        <a:spcBef>
          <a:spcPct val="0"/>
        </a:spcBef>
        <a:spcAft>
          <a:spcPct val="0"/>
        </a:spcAft>
        <a:defRPr sz="3300">
          <a:solidFill>
            <a:srgbClr val="FF6600"/>
          </a:solidFill>
          <a:latin typeface="Arial Black" pitchFamily="34" charset="0"/>
        </a:defRPr>
      </a:lvl4pPr>
      <a:lvl5pPr algn="l" rtl="0" eaLnBrk="0" fontAlgn="base" hangingPunct="0">
        <a:spcBef>
          <a:spcPct val="0"/>
        </a:spcBef>
        <a:spcAft>
          <a:spcPct val="0"/>
        </a:spcAft>
        <a:defRPr sz="3300">
          <a:solidFill>
            <a:srgbClr val="FF6600"/>
          </a:solidFill>
          <a:latin typeface="Arial Black" pitchFamily="34" charset="0"/>
        </a:defRPr>
      </a:lvl5pPr>
      <a:lvl6pPr marL="457200" algn="l" rtl="0" fontAlgn="base">
        <a:spcBef>
          <a:spcPct val="0"/>
        </a:spcBef>
        <a:spcAft>
          <a:spcPct val="0"/>
        </a:spcAft>
        <a:defRPr sz="3300">
          <a:solidFill>
            <a:srgbClr val="FF6600"/>
          </a:solidFill>
          <a:latin typeface="Arial Black" pitchFamily="34" charset="0"/>
        </a:defRPr>
      </a:lvl6pPr>
      <a:lvl7pPr marL="914400" algn="l" rtl="0" fontAlgn="base">
        <a:spcBef>
          <a:spcPct val="0"/>
        </a:spcBef>
        <a:spcAft>
          <a:spcPct val="0"/>
        </a:spcAft>
        <a:defRPr sz="3300">
          <a:solidFill>
            <a:srgbClr val="FF6600"/>
          </a:solidFill>
          <a:latin typeface="Arial Black" pitchFamily="34" charset="0"/>
        </a:defRPr>
      </a:lvl7pPr>
      <a:lvl8pPr marL="1371600" algn="l" rtl="0" fontAlgn="base">
        <a:spcBef>
          <a:spcPct val="0"/>
        </a:spcBef>
        <a:spcAft>
          <a:spcPct val="0"/>
        </a:spcAft>
        <a:defRPr sz="3300">
          <a:solidFill>
            <a:srgbClr val="FF6600"/>
          </a:solidFill>
          <a:latin typeface="Arial Black" pitchFamily="34" charset="0"/>
        </a:defRPr>
      </a:lvl8pPr>
      <a:lvl9pPr marL="1828800" algn="l" rtl="0" fontAlgn="base">
        <a:spcBef>
          <a:spcPct val="0"/>
        </a:spcBef>
        <a:spcAft>
          <a:spcPct val="0"/>
        </a:spcAft>
        <a:defRPr sz="3300">
          <a:solidFill>
            <a:srgbClr val="FF6600"/>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anose="05000000000000000000"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myhome.spu.edu/lauw"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6281586-D0B2-4C10-BE59-F27C8A909904}"/>
              </a:ext>
            </a:extLst>
          </p:cNvPr>
          <p:cNvSpPr>
            <a:spLocks noGrp="1" noChangeArrowheads="1"/>
          </p:cNvSpPr>
          <p:nvPr>
            <p:ph type="ctrTitle"/>
          </p:nvPr>
        </p:nvSpPr>
        <p:spPr/>
        <p:txBody>
          <a:bodyPr/>
          <a:lstStyle/>
          <a:p>
            <a:pPr eaLnBrk="1" hangingPunct="1"/>
            <a:r>
              <a:rPr lang="en-US" altLang="en-US"/>
              <a:t>MAT 3749</a:t>
            </a:r>
            <a:br>
              <a:rPr lang="en-US" altLang="en-US"/>
            </a:br>
            <a:r>
              <a:rPr lang="en-US" altLang="en-US">
                <a:solidFill>
                  <a:srgbClr val="83C2C1"/>
                </a:solidFill>
              </a:rPr>
              <a:t>Introduction to Analysis</a:t>
            </a:r>
            <a:endParaRPr lang="en-US" altLang="en-US" i="0"/>
          </a:p>
        </p:txBody>
      </p:sp>
      <p:sp>
        <p:nvSpPr>
          <p:cNvPr id="3075" name="Rectangle 3">
            <a:extLst>
              <a:ext uri="{FF2B5EF4-FFF2-40B4-BE49-F238E27FC236}">
                <a16:creationId xmlns:a16="http://schemas.microsoft.com/office/drawing/2014/main" id="{87372593-9AAC-4898-B344-D851EBF4AAE2}"/>
              </a:ext>
            </a:extLst>
          </p:cNvPr>
          <p:cNvSpPr>
            <a:spLocks noGrp="1" noChangeArrowheads="1"/>
          </p:cNvSpPr>
          <p:nvPr>
            <p:ph type="subTitle" idx="1"/>
          </p:nvPr>
        </p:nvSpPr>
        <p:spPr>
          <a:xfrm>
            <a:off x="1752600" y="3567113"/>
            <a:ext cx="5789613" cy="1905000"/>
          </a:xfrm>
        </p:spPr>
        <p:txBody>
          <a:bodyPr/>
          <a:lstStyle/>
          <a:p>
            <a:pPr eaLnBrk="1" hangingPunct="1"/>
            <a:r>
              <a:rPr lang="en-US" altLang="en-US" dirty="0">
                <a:solidFill>
                  <a:srgbClr val="0066CC"/>
                </a:solidFill>
              </a:rPr>
              <a:t>Fall 2021</a:t>
            </a:r>
            <a:endParaRPr lang="en-US" altLang="en-US" sz="3200" dirty="0">
              <a:solidFill>
                <a:srgbClr val="FF6600"/>
              </a:solidFill>
            </a:endParaRPr>
          </a:p>
        </p:txBody>
      </p:sp>
      <p:sp>
        <p:nvSpPr>
          <p:cNvPr id="3076" name="Rectangle 4">
            <a:extLst>
              <a:ext uri="{FF2B5EF4-FFF2-40B4-BE49-F238E27FC236}">
                <a16:creationId xmlns:a16="http://schemas.microsoft.com/office/drawing/2014/main" id="{A1597DE3-E5B3-478E-98BC-9A2573A41720}"/>
              </a:ext>
            </a:extLst>
          </p:cNvPr>
          <p:cNvSpPr>
            <a:spLocks noChangeArrowheads="1"/>
          </p:cNvSpPr>
          <p:nvPr/>
        </p:nvSpPr>
        <p:spPr bwMode="auto">
          <a:xfrm>
            <a:off x="1341438" y="6084888"/>
            <a:ext cx="655955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algn="ctr" eaLnBrk="0" fontAlgn="base" hangingPunct="0">
              <a:spcBef>
                <a:spcPct val="50000"/>
              </a:spcBef>
              <a:spcAft>
                <a:spcPct val="0"/>
              </a:spcAft>
              <a:defRPr sz="2000">
                <a:solidFill>
                  <a:schemeClr val="tx1"/>
                </a:solidFill>
                <a:latin typeface="Arial" panose="020B0604020202020204" pitchFamily="34" charset="0"/>
              </a:defRPr>
            </a:lvl6pPr>
            <a:lvl7pPr marL="2971800" indent="-228600" algn="ctr" eaLnBrk="0" fontAlgn="base" hangingPunct="0">
              <a:spcBef>
                <a:spcPct val="50000"/>
              </a:spcBef>
              <a:spcAft>
                <a:spcPct val="0"/>
              </a:spcAft>
              <a:defRPr sz="2000">
                <a:solidFill>
                  <a:schemeClr val="tx1"/>
                </a:solidFill>
                <a:latin typeface="Arial" panose="020B0604020202020204" pitchFamily="34" charset="0"/>
              </a:defRPr>
            </a:lvl7pPr>
            <a:lvl8pPr marL="3429000" indent="-228600" algn="ctr" eaLnBrk="0" fontAlgn="base" hangingPunct="0">
              <a:spcBef>
                <a:spcPct val="50000"/>
              </a:spcBef>
              <a:spcAft>
                <a:spcPct val="0"/>
              </a:spcAft>
              <a:defRPr sz="2000">
                <a:solidFill>
                  <a:schemeClr val="tx1"/>
                </a:solidFill>
                <a:latin typeface="Arial" panose="020B0604020202020204" pitchFamily="34" charset="0"/>
              </a:defRPr>
            </a:lvl8pPr>
            <a:lvl9pPr marL="3886200" indent="-228600" algn="ctr" eaLnBrk="0" fontAlgn="base" hangingPunct="0">
              <a:spcBef>
                <a:spcPct val="50000"/>
              </a:spcBef>
              <a:spcAft>
                <a:spcPct val="0"/>
              </a:spcAft>
              <a:defRPr sz="2000">
                <a:solidFill>
                  <a:schemeClr val="tx1"/>
                </a:solidFill>
                <a:latin typeface="Arial" panose="020B0604020202020204" pitchFamily="34" charset="0"/>
              </a:defRPr>
            </a:lvl9pPr>
          </a:lstStyle>
          <a:p>
            <a:pPr eaLnBrk="1" hangingPunct="1">
              <a:spcBef>
                <a:spcPct val="0"/>
              </a:spcBef>
            </a:pPr>
            <a:r>
              <a:rPr lang="en-US" altLang="en-US" sz="3300">
                <a:solidFill>
                  <a:srgbClr val="FF6600"/>
                </a:solidFill>
                <a:latin typeface="Arial Black" panose="020B0A04020102020204" pitchFamily="34" charset="0"/>
              </a:rPr>
              <a:t>http://myhome.spu.edu/lauw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E2CC2369-1546-410D-814D-12DB871B704E}"/>
              </a:ext>
            </a:extLst>
          </p:cNvPr>
          <p:cNvSpPr>
            <a:spLocks noGrp="1"/>
          </p:cNvSpPr>
          <p:nvPr>
            <p:ph type="title"/>
          </p:nvPr>
        </p:nvSpPr>
        <p:spPr/>
        <p:txBody>
          <a:bodyPr/>
          <a:lstStyle/>
          <a:p>
            <a:r>
              <a:rPr lang="en-US" altLang="en-US"/>
              <a:t>What to expect from an Analysis course?</a:t>
            </a:r>
          </a:p>
        </p:txBody>
      </p:sp>
      <p:sp>
        <p:nvSpPr>
          <p:cNvPr id="12291" name="Content Placeholder 2">
            <a:extLst>
              <a:ext uri="{FF2B5EF4-FFF2-40B4-BE49-F238E27FC236}">
                <a16:creationId xmlns:a16="http://schemas.microsoft.com/office/drawing/2014/main" id="{E0187086-6DE9-410D-BC14-2A3976AC90FE}"/>
              </a:ext>
            </a:extLst>
          </p:cNvPr>
          <p:cNvSpPr>
            <a:spLocks noGrp="1"/>
          </p:cNvSpPr>
          <p:nvPr>
            <p:ph idx="1"/>
          </p:nvPr>
        </p:nvSpPr>
        <p:spPr>
          <a:xfrm>
            <a:off x="762000" y="1905000"/>
            <a:ext cx="7696200" cy="2628900"/>
          </a:xfrm>
        </p:spPr>
        <p:txBody>
          <a:bodyPr/>
          <a:lstStyle/>
          <a:p>
            <a:pPr marL="0" indent="0">
              <a:buFont typeface="Wingdings" panose="05000000000000000000" pitchFamily="2" charset="2"/>
              <a:buNone/>
            </a:pPr>
            <a:r>
              <a:rPr lang="en-US" altLang="en-US"/>
              <a:t>…Like many others, I found real analysis the </a:t>
            </a:r>
            <a:r>
              <a:rPr lang="en-US" altLang="en-US" u="sng">
                <a:solidFill>
                  <a:srgbClr val="FF0000"/>
                </a:solidFill>
              </a:rPr>
              <a:t>hardest</a:t>
            </a:r>
            <a:r>
              <a:rPr lang="en-US" altLang="en-US"/>
              <a:t> of the math major requirements; it took me half the semester to catch on. So don’t worry: just keep at it, be patient, and have fun.</a:t>
            </a:r>
          </a:p>
        </p:txBody>
      </p:sp>
      <p:graphicFrame>
        <p:nvGraphicFramePr>
          <p:cNvPr id="12292" name="Object 4">
            <a:extLst>
              <a:ext uri="{FF2B5EF4-FFF2-40B4-BE49-F238E27FC236}">
                <a16:creationId xmlns:a16="http://schemas.microsoft.com/office/drawing/2014/main" id="{1448EFFC-1FEF-40C6-A570-32C557D6C8A0}"/>
              </a:ext>
            </a:extLst>
          </p:cNvPr>
          <p:cNvGraphicFramePr>
            <a:graphicFrameLocks noChangeAspect="1"/>
          </p:cNvGraphicFramePr>
          <p:nvPr/>
        </p:nvGraphicFramePr>
        <p:xfrm>
          <a:off x="6435725" y="5002213"/>
          <a:ext cx="1892300" cy="203200"/>
        </p:xfrm>
        <a:graphic>
          <a:graphicData uri="http://schemas.openxmlformats.org/presentationml/2006/ole">
            <mc:AlternateContent xmlns:mc="http://schemas.openxmlformats.org/markup-compatibility/2006">
              <mc:Choice xmlns:v="urn:schemas-microsoft-com:vml" Requires="v">
                <p:oleObj name="Equation" r:id="rId2" imgW="1892300" imgH="203200" progId="Equation.DSMT4">
                  <p:embed/>
                </p:oleObj>
              </mc:Choice>
              <mc:Fallback>
                <p:oleObj name="Equation" r:id="rId2" imgW="1892300" imgH="2032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5725" y="5002213"/>
                        <a:ext cx="18923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C2C81413-08CE-48E7-BA60-9EB661AA3D9E}"/>
              </a:ext>
            </a:extLst>
          </p:cNvPr>
          <p:cNvSpPr>
            <a:spLocks noGrp="1"/>
          </p:cNvSpPr>
          <p:nvPr>
            <p:ph type="title"/>
          </p:nvPr>
        </p:nvSpPr>
        <p:spPr/>
        <p:txBody>
          <a:bodyPr/>
          <a:lstStyle/>
          <a:p>
            <a:r>
              <a:rPr lang="en-US" altLang="en-US"/>
              <a:t>Cars, Drivers, Mechanics, Engineers, …</a:t>
            </a:r>
          </a:p>
        </p:txBody>
      </p:sp>
      <p:pic>
        <p:nvPicPr>
          <p:cNvPr id="13315" name="Picture 5" descr="http://image.importtuner.com/f/alex.marothy/30938406+w450+h338+cr0+re1+ar1/2009-mitsubishi-lancer-front-right-fender.jpg">
            <a:extLst>
              <a:ext uri="{FF2B5EF4-FFF2-40B4-BE49-F238E27FC236}">
                <a16:creationId xmlns:a16="http://schemas.microsoft.com/office/drawing/2014/main" id="{AD7C85AF-D768-49F3-9A86-98343077AA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0222" t="13768" r="11111" b="3622"/>
          <a:stretch>
            <a:fillRect/>
          </a:stretch>
        </p:blipFill>
        <p:spPr bwMode="auto">
          <a:xfrm>
            <a:off x="638175" y="2019300"/>
            <a:ext cx="3371850"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7" descr="http://image.importtuner.com/f/alex.marothy/30938649+w450+h338+cr0+re1+ar1/2009-mitsubishi-lancer-under-the-hood.jpg">
            <a:extLst>
              <a:ext uri="{FF2B5EF4-FFF2-40B4-BE49-F238E27FC236}">
                <a16:creationId xmlns:a16="http://schemas.microsoft.com/office/drawing/2014/main" id="{D3DFC153-8B02-4A7D-A8A8-4A1450D018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7675" y="3687763"/>
            <a:ext cx="4286250" cy="240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FC34706A-778B-491D-A3BF-6862C1BF0344}"/>
              </a:ext>
            </a:extLst>
          </p:cNvPr>
          <p:cNvSpPr>
            <a:spLocks noGrp="1"/>
          </p:cNvSpPr>
          <p:nvPr>
            <p:ph type="title"/>
          </p:nvPr>
        </p:nvSpPr>
        <p:spPr/>
        <p:txBody>
          <a:bodyPr/>
          <a:lstStyle/>
          <a:p>
            <a:r>
              <a:rPr lang="en-US" altLang="en-US"/>
              <a:t>Introduction</a:t>
            </a:r>
          </a:p>
        </p:txBody>
      </p:sp>
      <p:sp>
        <p:nvSpPr>
          <p:cNvPr id="14339" name="Content Placeholder 2">
            <a:extLst>
              <a:ext uri="{FF2B5EF4-FFF2-40B4-BE49-F238E27FC236}">
                <a16:creationId xmlns:a16="http://schemas.microsoft.com/office/drawing/2014/main" id="{1F117B65-F89C-446D-A020-7AFB4FA098C8}"/>
              </a:ext>
            </a:extLst>
          </p:cNvPr>
          <p:cNvSpPr>
            <a:spLocks noGrp="1"/>
          </p:cNvSpPr>
          <p:nvPr>
            <p:ph idx="1"/>
          </p:nvPr>
        </p:nvSpPr>
        <p:spPr/>
        <p:txBody>
          <a:bodyPr/>
          <a:lstStyle/>
          <a:p>
            <a:r>
              <a:rPr lang="en-US" altLang="en-US"/>
              <a:t>One of the goals of this course is to continue improving your ability to read, write, and critique mathematical proofs</a:t>
            </a:r>
          </a:p>
          <a:p>
            <a:r>
              <a:rPr lang="en-US" altLang="en-US">
                <a:solidFill>
                  <a:srgbClr val="0070C0"/>
                </a:solidFill>
              </a:rPr>
              <a:t>We are going to learn how to do prove in the context of Calculus/Analysis.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C851075-788A-4639-A9C1-256EB19F4F71}"/>
              </a:ext>
            </a:extLst>
          </p:cNvPr>
          <p:cNvSpPr>
            <a:spLocks noGrp="1" noChangeArrowheads="1"/>
          </p:cNvSpPr>
          <p:nvPr>
            <p:ph type="title"/>
          </p:nvPr>
        </p:nvSpPr>
        <p:spPr/>
        <p:txBody>
          <a:bodyPr/>
          <a:lstStyle/>
          <a:p>
            <a:pPr eaLnBrk="1" hangingPunct="1"/>
            <a:r>
              <a:rPr lang="en-US" altLang="en-US" b="1"/>
              <a:t>Prerequisites</a:t>
            </a:r>
            <a:r>
              <a:rPr lang="en-US" altLang="en-US"/>
              <a:t> </a:t>
            </a:r>
          </a:p>
        </p:txBody>
      </p:sp>
      <p:sp>
        <p:nvSpPr>
          <p:cNvPr id="15363" name="Rectangle 3">
            <a:extLst>
              <a:ext uri="{FF2B5EF4-FFF2-40B4-BE49-F238E27FC236}">
                <a16:creationId xmlns:a16="http://schemas.microsoft.com/office/drawing/2014/main" id="{2B292114-23AC-4556-9A39-7D63DBCEAF7C}"/>
              </a:ext>
            </a:extLst>
          </p:cNvPr>
          <p:cNvSpPr>
            <a:spLocks noGrp="1" noChangeArrowheads="1"/>
          </p:cNvSpPr>
          <p:nvPr>
            <p:ph type="body" idx="1"/>
          </p:nvPr>
        </p:nvSpPr>
        <p:spPr/>
        <p:txBody>
          <a:bodyPr/>
          <a:lstStyle/>
          <a:p>
            <a:pPr eaLnBrk="1" hangingPunct="1"/>
            <a:r>
              <a:rPr lang="en-US" altLang="en-US"/>
              <a:t>Calculus III and  (Discrete Mathematics or MAT 3100)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73DCB3D-2E95-4905-96E8-7D7610D82E5B}"/>
              </a:ext>
            </a:extLst>
          </p:cNvPr>
          <p:cNvSpPr>
            <a:spLocks noGrp="1" noChangeArrowheads="1"/>
          </p:cNvSpPr>
          <p:nvPr>
            <p:ph type="title"/>
          </p:nvPr>
        </p:nvSpPr>
        <p:spPr/>
        <p:txBody>
          <a:bodyPr/>
          <a:lstStyle/>
          <a:p>
            <a:pPr eaLnBrk="1" hangingPunct="1"/>
            <a:r>
              <a:rPr lang="en-US" altLang="en-US" b="1" dirty="0"/>
              <a:t>Text</a:t>
            </a:r>
            <a:endParaRPr lang="en-US" altLang="en-US" dirty="0"/>
          </a:p>
        </p:txBody>
      </p:sp>
      <p:sp>
        <p:nvSpPr>
          <p:cNvPr id="16387" name="Rectangle 3">
            <a:extLst>
              <a:ext uri="{FF2B5EF4-FFF2-40B4-BE49-F238E27FC236}">
                <a16:creationId xmlns:a16="http://schemas.microsoft.com/office/drawing/2014/main" id="{9D45209B-757D-48A1-8F29-A272D46BF0C1}"/>
              </a:ext>
            </a:extLst>
          </p:cNvPr>
          <p:cNvSpPr>
            <a:spLocks noGrp="1" noChangeArrowheads="1"/>
          </p:cNvSpPr>
          <p:nvPr>
            <p:ph type="body" sz="half" idx="1"/>
          </p:nvPr>
        </p:nvSpPr>
        <p:spPr>
          <a:xfrm>
            <a:off x="762000" y="1905000"/>
            <a:ext cx="7597775" cy="3429000"/>
          </a:xfrm>
        </p:spPr>
        <p:txBody>
          <a:bodyPr/>
          <a:lstStyle/>
          <a:p>
            <a:pPr eaLnBrk="1" hangingPunct="1">
              <a:buFont typeface="Wingdings" panose="05000000000000000000" pitchFamily="2" charset="2"/>
              <a:buNone/>
            </a:pPr>
            <a:r>
              <a:rPr lang="en-US" altLang="en-US" sz="2700" dirty="0"/>
              <a:t>Free Textbook will be provided.</a:t>
            </a:r>
          </a:p>
          <a:p>
            <a:pPr eaLnBrk="1" hangingPunct="1">
              <a:buFont typeface="Wingdings" panose="05000000000000000000" pitchFamily="2" charset="2"/>
              <a:buNone/>
            </a:pPr>
            <a:endParaRPr lang="en-US" altLang="en-US" sz="2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0D84CEC1-841C-42E8-A545-C02F6ABD6065}"/>
              </a:ext>
            </a:extLst>
          </p:cNvPr>
          <p:cNvSpPr>
            <a:spLocks noGrp="1"/>
          </p:cNvSpPr>
          <p:nvPr>
            <p:ph type="title"/>
          </p:nvPr>
        </p:nvSpPr>
        <p:spPr/>
        <p:txBody>
          <a:bodyPr/>
          <a:lstStyle/>
          <a:p>
            <a:r>
              <a:rPr lang="en-US" altLang="en-US"/>
              <a:t>Objectives</a:t>
            </a:r>
          </a:p>
        </p:txBody>
      </p:sp>
      <p:sp>
        <p:nvSpPr>
          <p:cNvPr id="17411" name="Content Placeholder 2">
            <a:extLst>
              <a:ext uri="{FF2B5EF4-FFF2-40B4-BE49-F238E27FC236}">
                <a16:creationId xmlns:a16="http://schemas.microsoft.com/office/drawing/2014/main" id="{3E44D4B5-94F7-42E7-BC48-C8FC4991E040}"/>
              </a:ext>
            </a:extLst>
          </p:cNvPr>
          <p:cNvSpPr>
            <a:spLocks noGrp="1"/>
          </p:cNvSpPr>
          <p:nvPr>
            <p:ph idx="1"/>
          </p:nvPr>
        </p:nvSpPr>
        <p:spPr/>
        <p:txBody>
          <a:bodyPr/>
          <a:lstStyle/>
          <a:p>
            <a:pPr>
              <a:buFont typeface="Wingdings" panose="05000000000000000000" pitchFamily="2" charset="2"/>
              <a:buNone/>
            </a:pPr>
            <a:r>
              <a:rPr lang="en-US" altLang="en-US" sz="2400" dirty="0"/>
              <a:t>By the end of the course, a student should</a:t>
            </a:r>
          </a:p>
          <a:p>
            <a:r>
              <a:rPr lang="en-US" altLang="en-US" sz="2400" dirty="0"/>
              <a:t>know the basic properties of cardinality of sets</a:t>
            </a:r>
          </a:p>
          <a:p>
            <a:r>
              <a:rPr lang="en-US" altLang="en-US" sz="2400" dirty="0"/>
              <a:t>know the basic properties of the real number system</a:t>
            </a:r>
          </a:p>
          <a:p>
            <a:r>
              <a:rPr lang="en-US" altLang="en-US" sz="2400" dirty="0"/>
              <a:t>know the basic properties of the topology of the real line</a:t>
            </a:r>
          </a:p>
          <a:p>
            <a:r>
              <a:rPr lang="en-US" altLang="en-US" sz="2400" dirty="0"/>
              <a:t>understand the concepts of Supremum and Infimum</a:t>
            </a:r>
          </a:p>
          <a:p>
            <a:r>
              <a:rPr lang="en-US" altLang="en-US" sz="2400" dirty="0"/>
              <a:t>understand and able to apply the precise definitions of limits and continuity of functions</a:t>
            </a:r>
          </a:p>
          <a:p>
            <a:r>
              <a:rPr lang="en-US" altLang="en-US" sz="2400" dirty="0"/>
              <a:t>understand the concept of uniform continuity</a:t>
            </a:r>
          </a:p>
          <a:p>
            <a:r>
              <a:rPr lang="en-US" altLang="en-US" sz="2400" dirty="0"/>
              <a:t>understand and able to prove and apply the Intermediate Value Theorem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3918DF53-3CFB-4F9D-B614-F4CC895A21B5}"/>
              </a:ext>
            </a:extLst>
          </p:cNvPr>
          <p:cNvSpPr>
            <a:spLocks noGrp="1"/>
          </p:cNvSpPr>
          <p:nvPr>
            <p:ph type="title"/>
          </p:nvPr>
        </p:nvSpPr>
        <p:spPr/>
        <p:txBody>
          <a:bodyPr/>
          <a:lstStyle/>
          <a:p>
            <a:r>
              <a:rPr lang="en-US" altLang="en-US"/>
              <a:t>Objectives</a:t>
            </a:r>
          </a:p>
        </p:txBody>
      </p:sp>
      <p:sp>
        <p:nvSpPr>
          <p:cNvPr id="18435" name="Content Placeholder 2">
            <a:extLst>
              <a:ext uri="{FF2B5EF4-FFF2-40B4-BE49-F238E27FC236}">
                <a16:creationId xmlns:a16="http://schemas.microsoft.com/office/drawing/2014/main" id="{5D2E8E09-4D89-4282-85A5-67E9AC44D1A2}"/>
              </a:ext>
            </a:extLst>
          </p:cNvPr>
          <p:cNvSpPr>
            <a:spLocks noGrp="1"/>
          </p:cNvSpPr>
          <p:nvPr>
            <p:ph idx="1"/>
          </p:nvPr>
        </p:nvSpPr>
        <p:spPr/>
        <p:txBody>
          <a:bodyPr/>
          <a:lstStyle/>
          <a:p>
            <a:r>
              <a:rPr lang="en-US" altLang="en-US" sz="2400"/>
              <a:t>understand the differentiability of functions and the basic differentiation rules</a:t>
            </a:r>
          </a:p>
          <a:p>
            <a:r>
              <a:rPr lang="en-US" altLang="en-US" sz="2400"/>
              <a:t>understand and able to prove and apply the Intermediate Value Theorem for Derivatives and Mean Value Theorem</a:t>
            </a:r>
          </a:p>
          <a:p>
            <a:r>
              <a:rPr lang="en-US" altLang="en-US" sz="2400"/>
              <a:t>understand and able to prove and apply L'Hospital's rule</a:t>
            </a:r>
          </a:p>
          <a:p>
            <a:r>
              <a:rPr lang="en-US" altLang="en-US" sz="2400"/>
              <a:t>understand and able to prove and apply Taylor's Theorem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22478BFC-B095-4BA8-AA81-11FEC061A998}"/>
              </a:ext>
            </a:extLst>
          </p:cNvPr>
          <p:cNvSpPr>
            <a:spLocks noGrp="1"/>
          </p:cNvSpPr>
          <p:nvPr>
            <p:ph type="title"/>
          </p:nvPr>
        </p:nvSpPr>
        <p:spPr/>
        <p:txBody>
          <a:bodyPr/>
          <a:lstStyle/>
          <a:p>
            <a:r>
              <a:rPr lang="en-US" altLang="en-US" sz="2800" dirty="0"/>
              <a:t>What Would You Expect to See in Upper Division Courses at SPU?</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3F6988D-8287-4ED2-B015-5AF5A27DA4B1}"/>
              </a:ext>
            </a:extLst>
          </p:cNvPr>
          <p:cNvSpPr>
            <a:spLocks noGrp="1"/>
          </p:cNvSpPr>
          <p:nvPr>
            <p:ph type="title"/>
          </p:nvPr>
        </p:nvSpPr>
        <p:spPr/>
        <p:txBody>
          <a:bodyPr/>
          <a:lstStyle/>
          <a:p>
            <a:r>
              <a:rPr lang="en-US" altLang="en-US" sz="2800"/>
              <a:t>A Conversation Between Liz, Karla, and Josh…</a:t>
            </a:r>
          </a:p>
        </p:txBody>
      </p:sp>
      <p:pic>
        <p:nvPicPr>
          <p:cNvPr id="20483" name="Picture 2" descr="http://3.bp.blogspot.com/-kGccI8w0lAU/UkSUOJnRVJI/AAAAAAAABNY/jKfe_-1jEQs/s1600/IMG_8044.JPG">
            <a:extLst>
              <a:ext uri="{FF2B5EF4-FFF2-40B4-BE49-F238E27FC236}">
                <a16:creationId xmlns:a16="http://schemas.microsoft.com/office/drawing/2014/main" id="{BA7347BE-AFCB-4D06-81BE-C8F35F0B27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1138" y="1768475"/>
            <a:ext cx="5943600"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DFAF24B1-46F3-43D1-B8D0-2914F26FD3A9}"/>
              </a:ext>
            </a:extLst>
          </p:cNvPr>
          <p:cNvSpPr>
            <a:spLocks noGrp="1"/>
          </p:cNvSpPr>
          <p:nvPr>
            <p:ph type="title"/>
          </p:nvPr>
        </p:nvSpPr>
        <p:spPr/>
        <p:txBody>
          <a:bodyPr/>
          <a:lstStyle/>
          <a:p>
            <a:r>
              <a:rPr lang="en-US" altLang="en-US"/>
              <a:t>Memorization Vs Understanding</a:t>
            </a:r>
          </a:p>
        </p:txBody>
      </p:sp>
      <p:sp>
        <p:nvSpPr>
          <p:cNvPr id="21507" name="Content Placeholder 2">
            <a:extLst>
              <a:ext uri="{FF2B5EF4-FFF2-40B4-BE49-F238E27FC236}">
                <a16:creationId xmlns:a16="http://schemas.microsoft.com/office/drawing/2014/main" id="{C738FCB3-9F23-4D5F-9060-A7070955FE04}"/>
              </a:ext>
            </a:extLst>
          </p:cNvPr>
          <p:cNvSpPr>
            <a:spLocks noGrp="1"/>
          </p:cNvSpPr>
          <p:nvPr>
            <p:ph idx="1"/>
          </p:nvPr>
        </p:nvSpPr>
        <p:spPr/>
        <p:txBody>
          <a:bodyPr/>
          <a:lstStyle/>
          <a:p>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A34A451-B1DB-43EB-9BF7-6089138ADB2D}"/>
              </a:ext>
            </a:extLst>
          </p:cNvPr>
          <p:cNvSpPr>
            <a:spLocks noGrp="1" noChangeArrowheads="1"/>
          </p:cNvSpPr>
          <p:nvPr>
            <p:ph type="title"/>
          </p:nvPr>
        </p:nvSpPr>
        <p:spPr/>
        <p:txBody>
          <a:bodyPr/>
          <a:lstStyle/>
          <a:p>
            <a:pPr eaLnBrk="1" hangingPunct="1"/>
            <a:r>
              <a:rPr lang="en-US" altLang="en-US"/>
              <a:t>Dr. Wai W. Lau</a:t>
            </a:r>
          </a:p>
        </p:txBody>
      </p:sp>
      <p:sp>
        <p:nvSpPr>
          <p:cNvPr id="4099" name="Rectangle 3">
            <a:extLst>
              <a:ext uri="{FF2B5EF4-FFF2-40B4-BE49-F238E27FC236}">
                <a16:creationId xmlns:a16="http://schemas.microsoft.com/office/drawing/2014/main" id="{61A80D5C-C1C2-4C81-BE1F-57A236BBD8B3}"/>
              </a:ext>
            </a:extLst>
          </p:cNvPr>
          <p:cNvSpPr>
            <a:spLocks noGrp="1" noChangeArrowheads="1"/>
          </p:cNvSpPr>
          <p:nvPr>
            <p:ph type="body" idx="1"/>
          </p:nvPr>
        </p:nvSpPr>
        <p:spPr/>
        <p:txBody>
          <a:bodyPr/>
          <a:lstStyle/>
          <a:p>
            <a:pPr eaLnBrk="1" hangingPunct="1"/>
            <a:r>
              <a:rPr lang="en-US" altLang="en-US"/>
              <a:t>Dr. Lau</a:t>
            </a:r>
          </a:p>
          <a:p>
            <a:pPr eaLnBrk="1" hangingPunct="1">
              <a:buFont typeface="Wingdings" panose="05000000000000000000" pitchFamily="2" charset="2"/>
              <a:buNone/>
            </a:pPr>
            <a:endParaRPr lang="en-US" altLang="en-US"/>
          </a:p>
          <a:p>
            <a:pPr eaLnBrk="1" hangingPunct="1"/>
            <a:r>
              <a:rPr lang="en-US" altLang="en-US"/>
              <a:t>Wai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66DBDD87-F4A2-4E5A-BE5B-439B077B1E9A}"/>
              </a:ext>
            </a:extLst>
          </p:cNvPr>
          <p:cNvSpPr>
            <a:spLocks noGrp="1" noChangeArrowheads="1"/>
          </p:cNvSpPr>
          <p:nvPr>
            <p:ph type="title"/>
          </p:nvPr>
        </p:nvSpPr>
        <p:spPr/>
        <p:txBody>
          <a:bodyPr/>
          <a:lstStyle/>
          <a:p>
            <a:pPr eaLnBrk="1" hangingPunct="1"/>
            <a:r>
              <a:rPr lang="en-US" altLang="en-US"/>
              <a:t>Expectations</a:t>
            </a:r>
          </a:p>
        </p:txBody>
      </p:sp>
      <p:sp>
        <p:nvSpPr>
          <p:cNvPr id="22531" name="Rectangle 3">
            <a:extLst>
              <a:ext uri="{FF2B5EF4-FFF2-40B4-BE49-F238E27FC236}">
                <a16:creationId xmlns:a16="http://schemas.microsoft.com/office/drawing/2014/main" id="{44295495-D209-41D6-9D66-65C90E26E509}"/>
              </a:ext>
            </a:extLst>
          </p:cNvPr>
          <p:cNvSpPr>
            <a:spLocks noGrp="1" noChangeArrowheads="1"/>
          </p:cNvSpPr>
          <p:nvPr>
            <p:ph type="body" idx="1"/>
          </p:nvPr>
        </p:nvSpPr>
        <p:spPr>
          <a:xfrm>
            <a:off x="762000" y="1905000"/>
            <a:ext cx="7696200" cy="4410075"/>
          </a:xfrm>
        </p:spPr>
        <p:txBody>
          <a:bodyPr/>
          <a:lstStyle/>
          <a:p>
            <a:pPr eaLnBrk="1" hangingPunct="1"/>
            <a:r>
              <a:rPr lang="en-US" altLang="en-US" sz="2400"/>
              <a:t>Able to provide written explanations of the ideas behind key concepts. </a:t>
            </a:r>
          </a:p>
          <a:p>
            <a:pPr eaLnBrk="1" hangingPunct="1"/>
            <a:r>
              <a:rPr lang="en-US" altLang="en-US" sz="2400"/>
              <a:t>Able to clearly present and explain solutions to problems in both written and verbal form. </a:t>
            </a:r>
          </a:p>
          <a:p>
            <a:pPr eaLnBrk="1" hangingPunct="1"/>
            <a:r>
              <a:rPr lang="en-US" altLang="en-US" sz="2400"/>
              <a:t>Read and write proofs appropriate at this level.</a:t>
            </a:r>
          </a:p>
          <a:p>
            <a:r>
              <a:rPr lang="en-US" altLang="en-US" sz="2400"/>
              <a:t>Able to work as a </a:t>
            </a:r>
            <a:r>
              <a:rPr lang="en-US" altLang="en-US" sz="2400" i="1">
                <a:solidFill>
                  <a:srgbClr val="FF0000"/>
                </a:solidFill>
              </a:rPr>
              <a:t>team</a:t>
            </a:r>
            <a:r>
              <a:rPr lang="en-US" altLang="en-US" sz="2400"/>
              <a:t> to solve problems.</a:t>
            </a:r>
          </a:p>
          <a:p>
            <a:r>
              <a:rPr lang="en-US" altLang="en-US" sz="2400"/>
              <a:t>Able to work</a:t>
            </a:r>
            <a:r>
              <a:rPr lang="en-US" altLang="en-US" sz="2400">
                <a:solidFill>
                  <a:srgbClr val="FF0000"/>
                </a:solidFill>
              </a:rPr>
              <a:t> </a:t>
            </a:r>
            <a:r>
              <a:rPr lang="en-US" altLang="en-US" sz="2400" i="1">
                <a:solidFill>
                  <a:srgbClr val="FF0000"/>
                </a:solidFill>
              </a:rPr>
              <a:t>independently</a:t>
            </a:r>
            <a:r>
              <a:rPr lang="en-US" altLang="en-US" sz="2400"/>
              <a:t> to solve problems.</a:t>
            </a:r>
          </a:p>
          <a:p>
            <a:r>
              <a:rPr lang="en-US" altLang="en-US" sz="2400"/>
              <a:t>Able to apply knowledge to new situations.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439D1C09-A33C-4430-986D-1460F5CCF60B}"/>
              </a:ext>
            </a:extLst>
          </p:cNvPr>
          <p:cNvSpPr>
            <a:spLocks noGrp="1" noChangeArrowheads="1"/>
          </p:cNvSpPr>
          <p:nvPr>
            <p:ph type="title"/>
          </p:nvPr>
        </p:nvSpPr>
        <p:spPr/>
        <p:txBody>
          <a:bodyPr/>
          <a:lstStyle/>
          <a:p>
            <a:pPr eaLnBrk="1" hangingPunct="1"/>
            <a:r>
              <a:rPr lang="en-US" altLang="en-US"/>
              <a:t>Homework</a:t>
            </a:r>
          </a:p>
        </p:txBody>
      </p:sp>
      <p:sp>
        <p:nvSpPr>
          <p:cNvPr id="23555" name="Rectangle 3">
            <a:extLst>
              <a:ext uri="{FF2B5EF4-FFF2-40B4-BE49-F238E27FC236}">
                <a16:creationId xmlns:a16="http://schemas.microsoft.com/office/drawing/2014/main" id="{F00E173B-D3F3-44F8-B98F-0876DC0963B9}"/>
              </a:ext>
            </a:extLst>
          </p:cNvPr>
          <p:cNvSpPr>
            <a:spLocks noGrp="1" noChangeArrowheads="1"/>
          </p:cNvSpPr>
          <p:nvPr>
            <p:ph type="body" idx="1"/>
          </p:nvPr>
        </p:nvSpPr>
        <p:spPr>
          <a:xfrm>
            <a:off x="762000" y="1905000"/>
            <a:ext cx="7696200" cy="4343400"/>
          </a:xfrm>
        </p:spPr>
        <p:txBody>
          <a:bodyPr/>
          <a:lstStyle/>
          <a:p>
            <a:pPr eaLnBrk="1" hangingPunct="1"/>
            <a:r>
              <a:rPr lang="en-US" altLang="en-US" dirty="0"/>
              <a:t>Homework problem sets will be assigned. </a:t>
            </a:r>
          </a:p>
          <a:p>
            <a:pPr eaLnBrk="1" hangingPunct="1"/>
            <a:r>
              <a:rPr lang="en-US" altLang="en-US" dirty="0"/>
              <a:t>All work must be</a:t>
            </a:r>
            <a:r>
              <a:rPr lang="en-US" altLang="en-US" dirty="0">
                <a:solidFill>
                  <a:srgbClr val="FF0000"/>
                </a:solidFill>
              </a:rPr>
              <a:t> typed </a:t>
            </a:r>
            <a:r>
              <a:rPr lang="en-US" altLang="en-US" dirty="0"/>
              <a:t>and print </a:t>
            </a:r>
            <a:r>
              <a:rPr lang="en-US" altLang="en-US" dirty="0">
                <a:solidFill>
                  <a:srgbClr val="FF0000"/>
                </a:solidFill>
              </a:rPr>
              <a:t>single-sided.</a:t>
            </a:r>
            <a:endParaRPr lang="en-US" altLang="en-US" dirty="0"/>
          </a:p>
          <a:p>
            <a:pPr eaLnBrk="1" hangingPunct="1"/>
            <a:r>
              <a:rPr lang="en-US" altLang="en-US" dirty="0"/>
              <a:t>The </a:t>
            </a:r>
            <a:r>
              <a:rPr lang="en-US" altLang="en-US" u="sng" dirty="0">
                <a:solidFill>
                  <a:srgbClr val="FF0000"/>
                </a:solidFill>
              </a:rPr>
              <a:t>ONLY</a:t>
            </a:r>
            <a:r>
              <a:rPr lang="en-US" altLang="en-US" dirty="0"/>
              <a:t> references you can use are the textbook and the lecture note.  You cannot use any other resources such as other books, software, and the internet.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64329B60-C10D-407E-B90D-5F2B5A98D0AC}"/>
              </a:ext>
            </a:extLst>
          </p:cNvPr>
          <p:cNvSpPr>
            <a:spLocks noGrp="1" noChangeArrowheads="1"/>
          </p:cNvSpPr>
          <p:nvPr>
            <p:ph type="title"/>
          </p:nvPr>
        </p:nvSpPr>
        <p:spPr/>
        <p:txBody>
          <a:bodyPr/>
          <a:lstStyle/>
          <a:p>
            <a:pPr eaLnBrk="1" hangingPunct="1"/>
            <a:r>
              <a:rPr lang="en-US" altLang="en-US"/>
              <a:t>Homework</a:t>
            </a:r>
          </a:p>
        </p:txBody>
      </p:sp>
      <p:sp>
        <p:nvSpPr>
          <p:cNvPr id="24579" name="Rectangle 3">
            <a:extLst>
              <a:ext uri="{FF2B5EF4-FFF2-40B4-BE49-F238E27FC236}">
                <a16:creationId xmlns:a16="http://schemas.microsoft.com/office/drawing/2014/main" id="{E2A64CC3-9796-4B65-BACB-C344F665FCC6}"/>
              </a:ext>
            </a:extLst>
          </p:cNvPr>
          <p:cNvSpPr>
            <a:spLocks noGrp="1" noChangeArrowheads="1"/>
          </p:cNvSpPr>
          <p:nvPr>
            <p:ph type="body" idx="1"/>
          </p:nvPr>
        </p:nvSpPr>
        <p:spPr>
          <a:xfrm>
            <a:off x="762000" y="1905000"/>
            <a:ext cx="7696200" cy="4343400"/>
          </a:xfrm>
        </p:spPr>
        <p:txBody>
          <a:bodyPr/>
          <a:lstStyle/>
          <a:p>
            <a:pPr eaLnBrk="1" hangingPunct="1"/>
            <a:r>
              <a:rPr lang="en-US" altLang="en-US"/>
              <a:t>*.doc  </a:t>
            </a:r>
            <a:r>
              <a:rPr lang="en-US" altLang="en-US">
                <a:sym typeface="Wingdings" panose="05000000000000000000" pitchFamily="2" charset="2"/>
              </a:rPr>
              <a:t>Type with Equation Editor</a:t>
            </a:r>
            <a:endParaRPr lang="en-US" altLang="en-US"/>
          </a:p>
          <a:p>
            <a:pPr eaLnBrk="1" hangingPunct="1"/>
            <a:r>
              <a:rPr lang="en-US" altLang="en-US"/>
              <a:t>*.docx </a:t>
            </a:r>
            <a:r>
              <a:rPr lang="en-US" altLang="en-US">
                <a:sym typeface="Wingdings" panose="05000000000000000000" pitchFamily="2" charset="2"/>
              </a:rPr>
              <a:t>Saved to.docx to type with MS Equation Editor</a:t>
            </a: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010BF06-264E-4A78-B3E1-C5334982F576}"/>
              </a:ext>
            </a:extLst>
          </p:cNvPr>
          <p:cNvSpPr>
            <a:spLocks noGrp="1" noChangeArrowheads="1"/>
          </p:cNvSpPr>
          <p:nvPr>
            <p:ph type="title"/>
          </p:nvPr>
        </p:nvSpPr>
        <p:spPr/>
        <p:txBody>
          <a:bodyPr/>
          <a:lstStyle/>
          <a:p>
            <a:pPr eaLnBrk="1" hangingPunct="1"/>
            <a:r>
              <a:rPr lang="en-US" altLang="en-US"/>
              <a:t>Homework</a:t>
            </a:r>
          </a:p>
        </p:txBody>
      </p:sp>
      <p:sp>
        <p:nvSpPr>
          <p:cNvPr id="25603" name="Rectangle 3">
            <a:extLst>
              <a:ext uri="{FF2B5EF4-FFF2-40B4-BE49-F238E27FC236}">
                <a16:creationId xmlns:a16="http://schemas.microsoft.com/office/drawing/2014/main" id="{5FD02F6D-4366-4C1E-B754-FFDBF252A29C}"/>
              </a:ext>
            </a:extLst>
          </p:cNvPr>
          <p:cNvSpPr>
            <a:spLocks noGrp="1" noChangeArrowheads="1"/>
          </p:cNvSpPr>
          <p:nvPr>
            <p:ph type="body" idx="1"/>
          </p:nvPr>
        </p:nvSpPr>
        <p:spPr>
          <a:xfrm>
            <a:off x="762000" y="1905000"/>
            <a:ext cx="7696200" cy="4343400"/>
          </a:xfrm>
        </p:spPr>
        <p:txBody>
          <a:bodyPr/>
          <a:lstStyle/>
          <a:p>
            <a:pPr eaLnBrk="1" hangingPunct="1"/>
            <a:r>
              <a:rPr lang="en-US" altLang="en-US"/>
              <a:t>Group HW</a:t>
            </a:r>
          </a:p>
          <a:p>
            <a:pPr eaLnBrk="1" hangingPunct="1"/>
            <a:r>
              <a:rPr lang="en-US" altLang="en-US"/>
              <a:t>Individual HW</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5DEACA3B-8611-4A84-877E-AAB16AA8F903}"/>
              </a:ext>
            </a:extLst>
          </p:cNvPr>
          <p:cNvSpPr>
            <a:spLocks noGrp="1"/>
          </p:cNvSpPr>
          <p:nvPr>
            <p:ph type="title"/>
          </p:nvPr>
        </p:nvSpPr>
        <p:spPr/>
        <p:txBody>
          <a:bodyPr/>
          <a:lstStyle/>
          <a:p>
            <a:r>
              <a:rPr lang="en-US" altLang="en-US"/>
              <a:t>Group Homework</a:t>
            </a:r>
          </a:p>
        </p:txBody>
      </p:sp>
      <p:sp>
        <p:nvSpPr>
          <p:cNvPr id="26627" name="Content Placeholder 2">
            <a:extLst>
              <a:ext uri="{FF2B5EF4-FFF2-40B4-BE49-F238E27FC236}">
                <a16:creationId xmlns:a16="http://schemas.microsoft.com/office/drawing/2014/main" id="{C8F2CEB2-787C-40A6-AB98-1BFACBECA617}"/>
              </a:ext>
            </a:extLst>
          </p:cNvPr>
          <p:cNvSpPr>
            <a:spLocks noGrp="1"/>
          </p:cNvSpPr>
          <p:nvPr>
            <p:ph idx="1"/>
          </p:nvPr>
        </p:nvSpPr>
        <p:spPr/>
        <p:txBody>
          <a:bodyPr/>
          <a:lstStyle/>
          <a:p>
            <a:r>
              <a:rPr lang="en-US" altLang="en-US" dirty="0"/>
              <a:t>You are required to work together in a group of 2 or 3. </a:t>
            </a:r>
          </a:p>
          <a:p>
            <a:r>
              <a:rPr lang="en-US" altLang="en-US" dirty="0"/>
              <a:t>I set up four initial groups.</a:t>
            </a:r>
          </a:p>
          <a:p>
            <a:r>
              <a:rPr lang="en-US" altLang="en-US" dirty="0"/>
              <a:t>You may switch groups based on mutual agreements.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7B30A31-DF25-48F3-8E3C-6E7F5E66B818}"/>
              </a:ext>
            </a:extLst>
          </p:cNvPr>
          <p:cNvSpPr>
            <a:spLocks noGrp="1" noChangeArrowheads="1"/>
          </p:cNvSpPr>
          <p:nvPr>
            <p:ph type="title"/>
          </p:nvPr>
        </p:nvSpPr>
        <p:spPr/>
        <p:txBody>
          <a:bodyPr/>
          <a:lstStyle/>
          <a:p>
            <a:pPr eaLnBrk="1" hangingPunct="1"/>
            <a:r>
              <a:rPr lang="en-US" altLang="en-US"/>
              <a:t>Individual Homework</a:t>
            </a:r>
          </a:p>
        </p:txBody>
      </p:sp>
      <p:sp>
        <p:nvSpPr>
          <p:cNvPr id="27651" name="Rectangle 3">
            <a:extLst>
              <a:ext uri="{FF2B5EF4-FFF2-40B4-BE49-F238E27FC236}">
                <a16:creationId xmlns:a16="http://schemas.microsoft.com/office/drawing/2014/main" id="{451D9961-E291-4E31-A4B1-7E6B5244DBEB}"/>
              </a:ext>
            </a:extLst>
          </p:cNvPr>
          <p:cNvSpPr>
            <a:spLocks noGrp="1" noChangeArrowheads="1"/>
          </p:cNvSpPr>
          <p:nvPr>
            <p:ph type="body" idx="1"/>
          </p:nvPr>
        </p:nvSpPr>
        <p:spPr>
          <a:xfrm>
            <a:off x="762000" y="1905000"/>
            <a:ext cx="7696200" cy="4343400"/>
          </a:xfrm>
        </p:spPr>
        <p:txBody>
          <a:bodyPr/>
          <a:lstStyle/>
          <a:p>
            <a:pPr eaLnBrk="1" hangingPunct="1"/>
            <a:r>
              <a:rPr lang="en-US" altLang="en-US">
                <a:solidFill>
                  <a:srgbClr val="FF0000"/>
                </a:solidFill>
              </a:rPr>
              <a:t>No discussion with any other person, except may be the instructor.  </a:t>
            </a:r>
          </a:p>
          <a:p>
            <a:pPr eaLnBrk="1" hangingPunct="1"/>
            <a:r>
              <a:rPr lang="en-US" altLang="en-US">
                <a:solidFill>
                  <a:srgbClr val="FF0000"/>
                </a:solidFill>
              </a:rPr>
              <a:t>Discussing or copying homework is considered as an act of academic dishonesty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3A86877A-4B21-4ED9-B589-E876D88BBE7E}"/>
              </a:ext>
            </a:extLst>
          </p:cNvPr>
          <p:cNvSpPr>
            <a:spLocks noGrp="1" noChangeArrowheads="1"/>
          </p:cNvSpPr>
          <p:nvPr>
            <p:ph type="title"/>
          </p:nvPr>
        </p:nvSpPr>
        <p:spPr/>
        <p:txBody>
          <a:bodyPr/>
          <a:lstStyle/>
          <a:p>
            <a:pPr eaLnBrk="1" hangingPunct="1"/>
            <a:r>
              <a:rPr lang="en-US" altLang="en-US" dirty="0"/>
              <a:t>Homework</a:t>
            </a:r>
          </a:p>
        </p:txBody>
      </p:sp>
      <p:sp>
        <p:nvSpPr>
          <p:cNvPr id="28675" name="Rectangle 3">
            <a:extLst>
              <a:ext uri="{FF2B5EF4-FFF2-40B4-BE49-F238E27FC236}">
                <a16:creationId xmlns:a16="http://schemas.microsoft.com/office/drawing/2014/main" id="{4953934E-CE6A-4A5A-955F-DA71D75EB13A}"/>
              </a:ext>
            </a:extLst>
          </p:cNvPr>
          <p:cNvSpPr>
            <a:spLocks noGrp="1" noChangeArrowheads="1"/>
          </p:cNvSpPr>
          <p:nvPr>
            <p:ph type="body" idx="1"/>
          </p:nvPr>
        </p:nvSpPr>
        <p:spPr>
          <a:xfrm>
            <a:off x="762000" y="1905000"/>
            <a:ext cx="7696200" cy="4343400"/>
          </a:xfrm>
        </p:spPr>
        <p:txBody>
          <a:bodyPr/>
          <a:lstStyle/>
          <a:p>
            <a:pPr eaLnBrk="1" hangingPunct="1"/>
            <a:r>
              <a:rPr lang="en-US" altLang="en-US" dirty="0"/>
              <a:t>Homework must be written with proper logical format.</a:t>
            </a:r>
            <a:r>
              <a:rPr lang="en-US" altLang="en-US" dirty="0">
                <a:solidFill>
                  <a:srgbClr val="FF0000"/>
                </a:solidFill>
              </a:rPr>
              <a:t> </a:t>
            </a:r>
            <a:r>
              <a:rPr lang="en-US" altLang="en-US" dirty="0"/>
              <a:t>Otherwise, </a:t>
            </a:r>
            <a:r>
              <a:rPr lang="en-US" altLang="en-US" b="1" u="sng" dirty="0"/>
              <a:t>no points</a:t>
            </a:r>
            <a:r>
              <a:rPr lang="en-US" altLang="en-US" dirty="0"/>
              <a:t> will be given. </a:t>
            </a:r>
          </a:p>
          <a:p>
            <a:pPr eaLnBrk="1" hangingPunct="1"/>
            <a:r>
              <a:rPr lang="en-US" altLang="en-US" dirty="0"/>
              <a:t>The instructor may make you redo your homework sets (again and again) until the presentations are acceptable.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1573B8AD-A56E-4D31-A944-1F226E0269A9}"/>
              </a:ext>
            </a:extLst>
          </p:cNvPr>
          <p:cNvSpPr>
            <a:spLocks noGrp="1" noChangeArrowheads="1"/>
          </p:cNvSpPr>
          <p:nvPr>
            <p:ph type="title"/>
          </p:nvPr>
        </p:nvSpPr>
        <p:spPr/>
        <p:txBody>
          <a:bodyPr/>
          <a:lstStyle/>
          <a:p>
            <a:pPr eaLnBrk="1" hangingPunct="1"/>
            <a:r>
              <a:rPr lang="en-US" altLang="en-US"/>
              <a:t>Homework</a:t>
            </a:r>
          </a:p>
        </p:txBody>
      </p:sp>
      <p:sp>
        <p:nvSpPr>
          <p:cNvPr id="29699" name="Rectangle 3">
            <a:extLst>
              <a:ext uri="{FF2B5EF4-FFF2-40B4-BE49-F238E27FC236}">
                <a16:creationId xmlns:a16="http://schemas.microsoft.com/office/drawing/2014/main" id="{977B9A2A-2F39-467A-A60B-D344187C4F8D}"/>
              </a:ext>
            </a:extLst>
          </p:cNvPr>
          <p:cNvSpPr>
            <a:spLocks noGrp="1" noChangeArrowheads="1"/>
          </p:cNvSpPr>
          <p:nvPr>
            <p:ph type="body" idx="1"/>
          </p:nvPr>
        </p:nvSpPr>
        <p:spPr>
          <a:xfrm>
            <a:off x="762000" y="1905000"/>
            <a:ext cx="7696200" cy="4053348"/>
          </a:xfrm>
        </p:spPr>
        <p:txBody>
          <a:bodyPr/>
          <a:lstStyle/>
          <a:p>
            <a:pPr eaLnBrk="1" hangingPunct="1"/>
            <a:r>
              <a:rPr lang="en-US" altLang="en-US" dirty="0">
                <a:solidFill>
                  <a:srgbClr val="FF0000"/>
                </a:solidFill>
              </a:rPr>
              <a:t>Staple</a:t>
            </a:r>
            <a:r>
              <a:rPr lang="en-US" altLang="en-US" dirty="0"/>
              <a:t> your Homework.  Points will be taken off if you fail to do so.</a:t>
            </a:r>
          </a:p>
          <a:p>
            <a:pPr eaLnBrk="1" hangingPunct="1"/>
            <a:r>
              <a:rPr lang="en-US" altLang="en-US" dirty="0"/>
              <a:t>Homework is due at the beginning of the class. </a:t>
            </a:r>
            <a:r>
              <a:rPr lang="en-US" altLang="en-US" dirty="0">
                <a:solidFill>
                  <a:srgbClr val="FF0000"/>
                </a:solidFill>
              </a:rPr>
              <a:t> </a:t>
            </a:r>
            <a:r>
              <a:rPr lang="en-US" altLang="en-US" b="1" dirty="0">
                <a:solidFill>
                  <a:srgbClr val="FF0000"/>
                </a:solidFill>
              </a:rPr>
              <a:t>Absolutely no late homework</a:t>
            </a:r>
            <a:r>
              <a:rPr lang="en-US" altLang="en-US"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4958D70F-0745-44E6-859D-C5BE0E9DAD8E}"/>
              </a:ext>
            </a:extLst>
          </p:cNvPr>
          <p:cNvSpPr>
            <a:spLocks noGrp="1" noChangeArrowheads="1"/>
          </p:cNvSpPr>
          <p:nvPr>
            <p:ph type="title"/>
          </p:nvPr>
        </p:nvSpPr>
        <p:spPr/>
        <p:txBody>
          <a:bodyPr/>
          <a:lstStyle/>
          <a:p>
            <a:pPr eaLnBrk="1" hangingPunct="1"/>
            <a:r>
              <a:rPr lang="en-US" altLang="en-US" b="1"/>
              <a:t>Class Participation:</a:t>
            </a:r>
            <a:r>
              <a:rPr lang="en-US" altLang="en-US"/>
              <a:t> </a:t>
            </a:r>
          </a:p>
        </p:txBody>
      </p:sp>
      <p:sp>
        <p:nvSpPr>
          <p:cNvPr id="27651" name="Rectangle 3">
            <a:extLst>
              <a:ext uri="{FF2B5EF4-FFF2-40B4-BE49-F238E27FC236}">
                <a16:creationId xmlns:a16="http://schemas.microsoft.com/office/drawing/2014/main" id="{014C89BF-0A00-4F43-8228-7861DEEBC37D}"/>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sz="2400" dirty="0"/>
              <a:t>1. I will ask questions during the class time.</a:t>
            </a:r>
            <a:endParaRPr lang="en-US" sz="2400" b="1" dirty="0"/>
          </a:p>
          <a:p>
            <a:pPr eaLnBrk="1" hangingPunct="1">
              <a:buFont typeface="Wingdings" panose="05000000000000000000" pitchFamily="2" charset="2"/>
              <a:buNone/>
              <a:defRPr/>
            </a:pPr>
            <a:r>
              <a:rPr lang="en-US" sz="2400" dirty="0"/>
              <a:t>2. There are group classwork/labs in some class sessions.</a:t>
            </a:r>
          </a:p>
          <a:p>
            <a:pPr eaLnBrk="1" hangingPunct="1">
              <a:buFont typeface="Wingdings" panose="05000000000000000000" pitchFamily="2" charset="2"/>
              <a:buNone/>
              <a:defRPr/>
            </a:pPr>
            <a:r>
              <a:rPr lang="en-US" sz="2400" dirty="0"/>
              <a:t>3. You are expected to have printed handouts.</a:t>
            </a:r>
          </a:p>
          <a:p>
            <a:pPr eaLnBrk="1" hangingPunct="1">
              <a:buFont typeface="Wingdings" panose="05000000000000000000" pitchFamily="2" charset="2"/>
              <a:buNone/>
              <a:defRPr/>
            </a:pPr>
            <a:endParaRPr lang="en-US" sz="2400" dirty="0"/>
          </a:p>
          <a:p>
            <a:pPr marL="0" indent="0" eaLnBrk="1" hangingPunct="1">
              <a:buFont typeface="Wingdings" panose="05000000000000000000" pitchFamily="2" charset="2"/>
              <a:buNone/>
              <a:defRPr/>
            </a:pPr>
            <a:r>
              <a:rPr lang="en-US" sz="2400" dirty="0"/>
              <a:t>At the end of the quarter, your grades on class participation will be determined by the above activities and other observations by the instructor.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449D0AB0-C044-40F2-A914-B6BA0D6F6691}"/>
              </a:ext>
            </a:extLst>
          </p:cNvPr>
          <p:cNvSpPr>
            <a:spLocks noGrp="1" noChangeArrowheads="1"/>
          </p:cNvSpPr>
          <p:nvPr>
            <p:ph type="title"/>
          </p:nvPr>
        </p:nvSpPr>
        <p:spPr/>
        <p:txBody>
          <a:bodyPr/>
          <a:lstStyle/>
          <a:p>
            <a:pPr eaLnBrk="1" hangingPunct="1"/>
            <a:r>
              <a:rPr lang="en-US" altLang="en-US"/>
              <a:t>Exams</a:t>
            </a:r>
          </a:p>
        </p:txBody>
      </p:sp>
      <p:sp>
        <p:nvSpPr>
          <p:cNvPr id="32771" name="Rectangle 3">
            <a:extLst>
              <a:ext uri="{FF2B5EF4-FFF2-40B4-BE49-F238E27FC236}">
                <a16:creationId xmlns:a16="http://schemas.microsoft.com/office/drawing/2014/main" id="{74BEFEB5-3FAF-429B-8988-D3FC8C1A4B46}"/>
              </a:ext>
            </a:extLst>
          </p:cNvPr>
          <p:cNvSpPr>
            <a:spLocks noGrp="1" noChangeArrowheads="1"/>
          </p:cNvSpPr>
          <p:nvPr>
            <p:ph type="body" idx="1"/>
          </p:nvPr>
        </p:nvSpPr>
        <p:spPr>
          <a:xfrm>
            <a:off x="762000" y="1905000"/>
            <a:ext cx="7696200" cy="4364038"/>
          </a:xfrm>
        </p:spPr>
        <p:txBody>
          <a:bodyPr/>
          <a:lstStyle/>
          <a:p>
            <a:pPr eaLnBrk="1" hangingPunct="1"/>
            <a:r>
              <a:rPr lang="en-US" altLang="en-US"/>
              <a:t>3 mid-term exams and a final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13AEC82-9FD9-4C55-B23D-940D680CC615}"/>
              </a:ext>
            </a:extLst>
          </p:cNvPr>
          <p:cNvSpPr>
            <a:spLocks noGrp="1" noChangeArrowheads="1"/>
          </p:cNvSpPr>
          <p:nvPr>
            <p:ph type="title"/>
          </p:nvPr>
        </p:nvSpPr>
        <p:spPr/>
        <p:txBody>
          <a:bodyPr/>
          <a:lstStyle/>
          <a:p>
            <a:pPr eaLnBrk="1" hangingPunct="1"/>
            <a:r>
              <a:rPr lang="en-US" altLang="en-US"/>
              <a:t>Dr. Wai W. Lau</a:t>
            </a:r>
          </a:p>
        </p:txBody>
      </p:sp>
      <p:sp>
        <p:nvSpPr>
          <p:cNvPr id="5123" name="Rectangle 3">
            <a:extLst>
              <a:ext uri="{FF2B5EF4-FFF2-40B4-BE49-F238E27FC236}">
                <a16:creationId xmlns:a16="http://schemas.microsoft.com/office/drawing/2014/main" id="{176E57E7-E713-4E40-8C44-4DDEC3C74932}"/>
              </a:ext>
            </a:extLst>
          </p:cNvPr>
          <p:cNvSpPr>
            <a:spLocks noGrp="1" noChangeArrowheads="1"/>
          </p:cNvSpPr>
          <p:nvPr>
            <p:ph type="body" idx="1"/>
          </p:nvPr>
        </p:nvSpPr>
        <p:spPr/>
        <p:txBody>
          <a:bodyPr/>
          <a:lstStyle/>
          <a:p>
            <a:pPr eaLnBrk="1" hangingPunct="1"/>
            <a:r>
              <a:rPr lang="en-US" altLang="en-US"/>
              <a:t>Dr. Lau</a:t>
            </a:r>
          </a:p>
          <a:p>
            <a:pPr eaLnBrk="1" hangingPunct="1">
              <a:buFont typeface="Wingdings" panose="05000000000000000000" pitchFamily="2" charset="2"/>
              <a:buNone/>
            </a:pPr>
            <a:endParaRPr lang="en-US" altLang="en-US"/>
          </a:p>
          <a:p>
            <a:pPr eaLnBrk="1" hangingPunct="1"/>
            <a:r>
              <a:rPr lang="en-US" altLang="en-US"/>
              <a:t>Wai = </a:t>
            </a:r>
          </a:p>
          <a:p>
            <a:pPr eaLnBrk="1" hangingPunct="1">
              <a:buFont typeface="Wingdings" panose="05000000000000000000" pitchFamily="2" charset="2"/>
              <a:buNone/>
            </a:pPr>
            <a:r>
              <a:rPr lang="en-US" altLang="en-US"/>
              <a:t>          </a:t>
            </a:r>
          </a:p>
          <a:p>
            <a:pPr eaLnBrk="1" hangingPunct="1">
              <a:buFont typeface="Wingdings" panose="05000000000000000000" pitchFamily="2" charset="2"/>
              <a:buNone/>
            </a:pPr>
            <a:r>
              <a:rPr lang="en-US" altLang="en-US"/>
              <a:t>           </a:t>
            </a:r>
          </a:p>
        </p:txBody>
      </p:sp>
      <p:sp>
        <p:nvSpPr>
          <p:cNvPr id="5124" name="WordArt 4">
            <a:extLst>
              <a:ext uri="{FF2B5EF4-FFF2-40B4-BE49-F238E27FC236}">
                <a16:creationId xmlns:a16="http://schemas.microsoft.com/office/drawing/2014/main" id="{98D76B22-629E-438B-9B3B-49D91069011F}"/>
              </a:ext>
            </a:extLst>
          </p:cNvPr>
          <p:cNvSpPr>
            <a:spLocks noChangeArrowheads="1" noChangeShapeType="1" noTextEdit="1"/>
          </p:cNvSpPr>
          <p:nvPr/>
        </p:nvSpPr>
        <p:spPr bwMode="auto">
          <a:xfrm>
            <a:off x="2362200" y="3086100"/>
            <a:ext cx="352425" cy="647700"/>
          </a:xfrm>
          <a:prstGeom prst="rect">
            <a:avLst/>
          </a:prstGeom>
        </p:spPr>
        <p:txBody>
          <a:bodyPr wrap="none" fromWordArt="1">
            <a:prstTxWarp prst="textPlain">
              <a:avLst>
                <a:gd name="adj" fmla="val 50000"/>
              </a:avLst>
            </a:prstTxWarp>
          </a:bodyPr>
          <a:lstStyle/>
          <a:p>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Black" panose="020B0A04020102020204" pitchFamily="34" charset="0"/>
              </a:rPr>
              <a:t>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BFA5493B-D3A7-4776-85D9-1E6B4586C4DE}"/>
              </a:ext>
            </a:extLst>
          </p:cNvPr>
          <p:cNvSpPr>
            <a:spLocks noGrp="1" noChangeArrowheads="1"/>
          </p:cNvSpPr>
          <p:nvPr>
            <p:ph type="title"/>
          </p:nvPr>
        </p:nvSpPr>
        <p:spPr/>
        <p:txBody>
          <a:bodyPr/>
          <a:lstStyle/>
          <a:p>
            <a:pPr eaLnBrk="1" hangingPunct="1"/>
            <a:r>
              <a:rPr lang="en-US" altLang="en-US"/>
              <a:t>Points Distribution</a:t>
            </a:r>
          </a:p>
        </p:txBody>
      </p:sp>
      <p:sp>
        <p:nvSpPr>
          <p:cNvPr id="33795" name="Rectangle 40">
            <a:extLst>
              <a:ext uri="{FF2B5EF4-FFF2-40B4-BE49-F238E27FC236}">
                <a16:creationId xmlns:a16="http://schemas.microsoft.com/office/drawing/2014/main" id="{E742F056-2944-418F-8DB6-8AA28EB37644}"/>
              </a:ext>
            </a:extLst>
          </p:cNvPr>
          <p:cNvSpPr>
            <a:spLocks noChangeArrowheads="1"/>
          </p:cNvSpPr>
          <p:nvPr/>
        </p:nvSpPr>
        <p:spPr bwMode="auto">
          <a:xfrm>
            <a:off x="1588" y="3092450"/>
            <a:ext cx="4022725" cy="0"/>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nchor="ct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algn="ctr" eaLnBrk="0" fontAlgn="base" hangingPunct="0">
              <a:spcBef>
                <a:spcPct val="50000"/>
              </a:spcBef>
              <a:spcAft>
                <a:spcPct val="0"/>
              </a:spcAft>
              <a:defRPr sz="2000">
                <a:solidFill>
                  <a:schemeClr val="tx1"/>
                </a:solidFill>
                <a:latin typeface="Arial" panose="020B0604020202020204" pitchFamily="34" charset="0"/>
              </a:defRPr>
            </a:lvl6pPr>
            <a:lvl7pPr marL="2971800" indent="-228600" algn="ctr" eaLnBrk="0" fontAlgn="base" hangingPunct="0">
              <a:spcBef>
                <a:spcPct val="50000"/>
              </a:spcBef>
              <a:spcAft>
                <a:spcPct val="0"/>
              </a:spcAft>
              <a:defRPr sz="2000">
                <a:solidFill>
                  <a:schemeClr val="tx1"/>
                </a:solidFill>
                <a:latin typeface="Arial" panose="020B0604020202020204" pitchFamily="34" charset="0"/>
              </a:defRPr>
            </a:lvl7pPr>
            <a:lvl8pPr marL="3429000" indent="-228600" algn="ctr" eaLnBrk="0" fontAlgn="base" hangingPunct="0">
              <a:spcBef>
                <a:spcPct val="50000"/>
              </a:spcBef>
              <a:spcAft>
                <a:spcPct val="0"/>
              </a:spcAft>
              <a:defRPr sz="2000">
                <a:solidFill>
                  <a:schemeClr val="tx1"/>
                </a:solidFill>
                <a:latin typeface="Arial" panose="020B0604020202020204" pitchFamily="34" charset="0"/>
              </a:defRPr>
            </a:lvl8pPr>
            <a:lvl9pPr marL="3886200" indent="-228600" algn="ctr" eaLnBrk="0" fontAlgn="base" hangingPunct="0">
              <a:spcBef>
                <a:spcPct val="50000"/>
              </a:spcBef>
              <a:spcAft>
                <a:spcPct val="0"/>
              </a:spcAft>
              <a:defRPr sz="2000">
                <a:solidFill>
                  <a:schemeClr val="tx1"/>
                </a:solidFill>
                <a:latin typeface="Arial" panose="020B0604020202020204" pitchFamily="34" charset="0"/>
              </a:defRPr>
            </a:lvl9pPr>
          </a:lstStyle>
          <a:p>
            <a:pPr eaLnBrk="1" hangingPunct="1"/>
            <a:endParaRPr lang="en-US" altLang="en-US"/>
          </a:p>
        </p:txBody>
      </p:sp>
      <p:graphicFrame>
        <p:nvGraphicFramePr>
          <p:cNvPr id="1016961" name="Group 129">
            <a:extLst>
              <a:ext uri="{FF2B5EF4-FFF2-40B4-BE49-F238E27FC236}">
                <a16:creationId xmlns:a16="http://schemas.microsoft.com/office/drawing/2014/main" id="{E7F14144-E40A-4CEA-8B33-862490E964CF}"/>
              </a:ext>
            </a:extLst>
          </p:cNvPr>
          <p:cNvGraphicFramePr>
            <a:graphicFrameLocks noGrp="1"/>
          </p:cNvGraphicFramePr>
          <p:nvPr>
            <p:extLst>
              <p:ext uri="{D42A27DB-BD31-4B8C-83A1-F6EECF244321}">
                <p14:modId xmlns:p14="http://schemas.microsoft.com/office/powerpoint/2010/main" val="191006308"/>
              </p:ext>
            </p:extLst>
          </p:nvPr>
        </p:nvGraphicFramePr>
        <p:xfrm>
          <a:off x="1571625" y="1944688"/>
          <a:ext cx="6356350" cy="3483426"/>
        </p:xfrm>
        <a:graphic>
          <a:graphicData uri="http://schemas.openxmlformats.org/drawingml/2006/table">
            <a:tbl>
              <a:tblPr/>
              <a:tblGrid>
                <a:gridCol w="2159000">
                  <a:extLst>
                    <a:ext uri="{9D8B030D-6E8A-4147-A177-3AD203B41FA5}">
                      <a16:colId xmlns:a16="http://schemas.microsoft.com/office/drawing/2014/main" val="20000"/>
                    </a:ext>
                  </a:extLst>
                </a:gridCol>
                <a:gridCol w="2298700">
                  <a:extLst>
                    <a:ext uri="{9D8B030D-6E8A-4147-A177-3AD203B41FA5}">
                      <a16:colId xmlns:a16="http://schemas.microsoft.com/office/drawing/2014/main" val="20001"/>
                    </a:ext>
                  </a:extLst>
                </a:gridCol>
                <a:gridCol w="1898650">
                  <a:extLst>
                    <a:ext uri="{9D8B030D-6E8A-4147-A177-3AD203B41FA5}">
                      <a16:colId xmlns:a16="http://schemas.microsoft.com/office/drawing/2014/main" val="20002"/>
                    </a:ext>
                  </a:extLst>
                </a:gridCol>
              </a:tblGrid>
              <a:tr h="580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Exam 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10/08</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80 points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extLst>
                  <a:ext uri="{0D108BD9-81ED-4DB2-BD59-A6C34878D82A}">
                    <a16:rowId xmlns:a16="http://schemas.microsoft.com/office/drawing/2014/main" val="10000"/>
                  </a:ext>
                </a:extLst>
              </a:tr>
              <a:tr h="580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Exam 2</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11/01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100 points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extLst>
                  <a:ext uri="{0D108BD9-81ED-4DB2-BD59-A6C34878D82A}">
                    <a16:rowId xmlns:a16="http://schemas.microsoft.com/office/drawing/2014/main" val="10001"/>
                  </a:ext>
                </a:extLst>
              </a:tr>
              <a:tr h="580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Exam 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11/15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100 points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extLst>
                  <a:ext uri="{0D108BD9-81ED-4DB2-BD59-A6C34878D82A}">
                    <a16:rowId xmlns:a16="http://schemas.microsoft.com/office/drawing/2014/main" val="10002"/>
                  </a:ext>
                </a:extLst>
              </a:tr>
              <a:tr h="580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Final </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11/23</a:t>
                      </a:r>
                      <a:r>
                        <a:rPr kumimoji="0" lang="en-US" sz="2000" b="0" i="0" u="none" strike="noStrike" cap="none" normalizeH="0" baseline="0">
                          <a:ln>
                            <a:noFill/>
                          </a:ln>
                          <a:solidFill>
                            <a:schemeClr val="tx1"/>
                          </a:solidFill>
                          <a:effectLst/>
                          <a:latin typeface="Times New Roman" pitchFamily="18" charset="0"/>
                          <a:ea typeface="PMingLiU" pitchFamily="18" charset="-120"/>
                          <a:cs typeface="Times New Roman" pitchFamily="18" charset="0"/>
                        </a:rPr>
                        <a:t>, 9-11am </a:t>
                      </a:r>
                      <a:endPar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40 points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extLst>
                  <a:ext uri="{0D108BD9-81ED-4DB2-BD59-A6C34878D82A}">
                    <a16:rowId xmlns:a16="http://schemas.microsoft.com/office/drawing/2014/main" val="10003"/>
                  </a:ext>
                </a:extLst>
              </a:tr>
              <a:tr h="580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Homework </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Daily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60 points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extLst>
                  <a:ext uri="{0D108BD9-81ED-4DB2-BD59-A6C34878D82A}">
                    <a16:rowId xmlns:a16="http://schemas.microsoft.com/office/drawing/2014/main" val="10005"/>
                  </a:ext>
                </a:extLst>
              </a:tr>
              <a:tr h="580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Times New Roman" pitchFamily="18" charset="0"/>
                          <a:ea typeface="PMingLiU" pitchFamily="18" charset="-120"/>
                          <a:cs typeface="Times New Roman" pitchFamily="18" charset="0"/>
                        </a:rPr>
                        <a:t>Class Participation</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Daily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ea typeface="PMingLiU" pitchFamily="18" charset="-120"/>
                          <a:cs typeface="Times New Roman" pitchFamily="18" charset="0"/>
                        </a:rPr>
                        <a:t>20 points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CCFF"/>
                    </a:solidFill>
                  </a:tcPr>
                </a:tc>
                <a:extLst>
                  <a:ext uri="{0D108BD9-81ED-4DB2-BD59-A6C34878D82A}">
                    <a16:rowId xmlns:a16="http://schemas.microsoft.com/office/drawing/2014/main" val="10006"/>
                  </a:ext>
                </a:extLst>
              </a:tr>
            </a:tbl>
          </a:graphicData>
        </a:graphic>
      </p:graphicFrame>
      <p:sp>
        <p:nvSpPr>
          <p:cNvPr id="33830" name="Rectangle 26">
            <a:extLst>
              <a:ext uri="{FF2B5EF4-FFF2-40B4-BE49-F238E27FC236}">
                <a16:creationId xmlns:a16="http://schemas.microsoft.com/office/drawing/2014/main" id="{60D30886-B061-4D65-9841-31B6367750A5}"/>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nchor="ct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algn="ctr" eaLnBrk="0" fontAlgn="base" hangingPunct="0">
              <a:spcBef>
                <a:spcPct val="50000"/>
              </a:spcBef>
              <a:spcAft>
                <a:spcPct val="0"/>
              </a:spcAft>
              <a:defRPr sz="2000">
                <a:solidFill>
                  <a:schemeClr val="tx1"/>
                </a:solidFill>
                <a:latin typeface="Arial" panose="020B0604020202020204" pitchFamily="34" charset="0"/>
              </a:defRPr>
            </a:lvl6pPr>
            <a:lvl7pPr marL="2971800" indent="-228600" algn="ctr" eaLnBrk="0" fontAlgn="base" hangingPunct="0">
              <a:spcBef>
                <a:spcPct val="50000"/>
              </a:spcBef>
              <a:spcAft>
                <a:spcPct val="0"/>
              </a:spcAft>
              <a:defRPr sz="2000">
                <a:solidFill>
                  <a:schemeClr val="tx1"/>
                </a:solidFill>
                <a:latin typeface="Arial" panose="020B0604020202020204" pitchFamily="34" charset="0"/>
              </a:defRPr>
            </a:lvl7pPr>
            <a:lvl8pPr marL="3429000" indent="-228600" algn="ctr" eaLnBrk="0" fontAlgn="base" hangingPunct="0">
              <a:spcBef>
                <a:spcPct val="50000"/>
              </a:spcBef>
              <a:spcAft>
                <a:spcPct val="0"/>
              </a:spcAft>
              <a:defRPr sz="2000">
                <a:solidFill>
                  <a:schemeClr val="tx1"/>
                </a:solidFill>
                <a:latin typeface="Arial" panose="020B0604020202020204" pitchFamily="34" charset="0"/>
              </a:defRPr>
            </a:lvl8pPr>
            <a:lvl9pPr marL="3886200" indent="-228600" algn="ctr" eaLnBrk="0" fontAlgn="base" hangingPunct="0">
              <a:spcBef>
                <a:spcPct val="50000"/>
              </a:spcBef>
              <a:spcAft>
                <a:spcPct val="0"/>
              </a:spcAft>
              <a:defRPr sz="2000">
                <a:solidFill>
                  <a:schemeClr val="tx1"/>
                </a:solidFill>
                <a:latin typeface="Arial" panose="020B0604020202020204" pitchFamily="34" charset="0"/>
              </a:defRPr>
            </a:lvl9pPr>
          </a:lstStyle>
          <a:p>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235F431C-EF03-4F15-A67B-D895199E5ACF}"/>
              </a:ext>
            </a:extLst>
          </p:cNvPr>
          <p:cNvSpPr>
            <a:spLocks noGrp="1" noChangeArrowheads="1"/>
          </p:cNvSpPr>
          <p:nvPr>
            <p:ph type="title" sz="quarter"/>
          </p:nvPr>
        </p:nvSpPr>
        <p:spPr/>
        <p:txBody>
          <a:bodyPr/>
          <a:lstStyle/>
          <a:p>
            <a:pPr eaLnBrk="1" hangingPunct="1"/>
            <a:r>
              <a:rPr lang="en-US" altLang="en-US"/>
              <a:t>Final Class Grade</a:t>
            </a:r>
          </a:p>
        </p:txBody>
      </p:sp>
      <p:graphicFrame>
        <p:nvGraphicFramePr>
          <p:cNvPr id="1017859" name="Group 3">
            <a:extLst>
              <a:ext uri="{FF2B5EF4-FFF2-40B4-BE49-F238E27FC236}">
                <a16:creationId xmlns:a16="http://schemas.microsoft.com/office/drawing/2014/main" id="{56B3F243-BEF2-4A20-8B22-51DF06696A4D}"/>
              </a:ext>
            </a:extLst>
          </p:cNvPr>
          <p:cNvGraphicFramePr>
            <a:graphicFrameLocks noGrp="1"/>
          </p:cNvGraphicFramePr>
          <p:nvPr>
            <p:ph sz="quarter" idx="1"/>
          </p:nvPr>
        </p:nvGraphicFramePr>
        <p:xfrm>
          <a:off x="2286000" y="2438400"/>
          <a:ext cx="4943475" cy="2514600"/>
        </p:xfrm>
        <a:graphic>
          <a:graphicData uri="http://schemas.openxmlformats.org/drawingml/2006/table">
            <a:tbl>
              <a:tblPr/>
              <a:tblGrid>
                <a:gridCol w="3019425">
                  <a:extLst>
                    <a:ext uri="{9D8B030D-6E8A-4147-A177-3AD203B41FA5}">
                      <a16:colId xmlns:a16="http://schemas.microsoft.com/office/drawing/2014/main" val="20000"/>
                    </a:ext>
                  </a:extLst>
                </a:gridCol>
                <a:gridCol w="1924050">
                  <a:extLst>
                    <a:ext uri="{9D8B030D-6E8A-4147-A177-3AD203B41FA5}">
                      <a16:colId xmlns:a16="http://schemas.microsoft.com/office/drawing/2014/main" val="20001"/>
                    </a:ext>
                  </a:extLst>
                </a:gridCol>
              </a:tblGrid>
              <a:tr h="43656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90%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A Range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815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80%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B Range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656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70%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C Range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815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60%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D Range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656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Below 60%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700" b="0" i="0" u="none" strike="noStrike" cap="none" normalizeH="0" baseline="0">
                          <a:ln>
                            <a:noFill/>
                          </a:ln>
                          <a:solidFill>
                            <a:schemeClr val="tx1"/>
                          </a:solidFill>
                          <a:effectLst/>
                          <a:latin typeface="Arial" charset="0"/>
                        </a:rPr>
                        <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99103A0-2E48-47FB-ACC4-40DAC6308F28}"/>
              </a:ext>
            </a:extLst>
          </p:cNvPr>
          <p:cNvSpPr>
            <a:spLocks noGrp="1" noChangeArrowheads="1"/>
          </p:cNvSpPr>
          <p:nvPr>
            <p:ph type="title"/>
          </p:nvPr>
        </p:nvSpPr>
        <p:spPr/>
        <p:txBody>
          <a:bodyPr/>
          <a:lstStyle/>
          <a:p>
            <a:pPr eaLnBrk="1" hangingPunct="1"/>
            <a:r>
              <a:rPr lang="en-US" altLang="en-US"/>
              <a:t>Dr. Wai W. Lau</a:t>
            </a:r>
          </a:p>
        </p:txBody>
      </p:sp>
      <p:sp>
        <p:nvSpPr>
          <p:cNvPr id="6147" name="Rectangle 3">
            <a:extLst>
              <a:ext uri="{FF2B5EF4-FFF2-40B4-BE49-F238E27FC236}">
                <a16:creationId xmlns:a16="http://schemas.microsoft.com/office/drawing/2014/main" id="{250E672A-F909-4DC3-A373-C8C35E44E160}"/>
              </a:ext>
            </a:extLst>
          </p:cNvPr>
          <p:cNvSpPr>
            <a:spLocks noGrp="1" noChangeArrowheads="1"/>
          </p:cNvSpPr>
          <p:nvPr>
            <p:ph type="body" idx="1"/>
          </p:nvPr>
        </p:nvSpPr>
        <p:spPr/>
        <p:txBody>
          <a:bodyPr/>
          <a:lstStyle/>
          <a:p>
            <a:pPr eaLnBrk="1" hangingPunct="1"/>
            <a:r>
              <a:rPr lang="en-US" altLang="en-US"/>
              <a:t>Dr. Lau</a:t>
            </a:r>
          </a:p>
          <a:p>
            <a:pPr eaLnBrk="1" hangingPunct="1">
              <a:buFont typeface="Wingdings" panose="05000000000000000000" pitchFamily="2" charset="2"/>
              <a:buNone/>
            </a:pPr>
            <a:endParaRPr lang="en-US" altLang="en-US"/>
          </a:p>
          <a:p>
            <a:pPr eaLnBrk="1" hangingPunct="1"/>
            <a:r>
              <a:rPr lang="en-US" altLang="en-US"/>
              <a:t>Wai = </a:t>
            </a:r>
          </a:p>
          <a:p>
            <a:pPr eaLnBrk="1" hangingPunct="1">
              <a:buFont typeface="Wingdings" panose="05000000000000000000" pitchFamily="2" charset="2"/>
              <a:buNone/>
            </a:pPr>
            <a:r>
              <a:rPr lang="en-US" altLang="en-US"/>
              <a:t>          </a:t>
            </a:r>
          </a:p>
          <a:p>
            <a:pPr eaLnBrk="1" hangingPunct="1">
              <a:buFont typeface="Wingdings" panose="05000000000000000000" pitchFamily="2" charset="2"/>
              <a:buNone/>
            </a:pPr>
            <a:r>
              <a:rPr lang="en-US" altLang="en-US"/>
              <a:t>           = </a:t>
            </a:r>
          </a:p>
        </p:txBody>
      </p:sp>
      <p:sp>
        <p:nvSpPr>
          <p:cNvPr id="6148" name="WordArt 4">
            <a:extLst>
              <a:ext uri="{FF2B5EF4-FFF2-40B4-BE49-F238E27FC236}">
                <a16:creationId xmlns:a16="http://schemas.microsoft.com/office/drawing/2014/main" id="{2385D674-9B0F-42A7-8DFE-0EDF48EC8A73}"/>
              </a:ext>
            </a:extLst>
          </p:cNvPr>
          <p:cNvSpPr>
            <a:spLocks noChangeArrowheads="1" noChangeShapeType="1" noTextEdit="1"/>
          </p:cNvSpPr>
          <p:nvPr/>
        </p:nvSpPr>
        <p:spPr bwMode="auto">
          <a:xfrm>
            <a:off x="2362200" y="3086100"/>
            <a:ext cx="352425" cy="647700"/>
          </a:xfrm>
          <a:prstGeom prst="rect">
            <a:avLst/>
          </a:prstGeom>
        </p:spPr>
        <p:txBody>
          <a:bodyPr wrap="none" fromWordArt="1">
            <a:prstTxWarp prst="textPlain">
              <a:avLst>
                <a:gd name="adj" fmla="val 50000"/>
              </a:avLst>
            </a:prstTxWarp>
          </a:bodyPr>
          <a:lstStyle/>
          <a:p>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Black" panose="020B0A04020102020204" pitchFamily="34" charset="0"/>
              </a:rPr>
              <a:t>Y</a:t>
            </a:r>
          </a:p>
        </p:txBody>
      </p:sp>
      <p:sp>
        <p:nvSpPr>
          <p:cNvPr id="6149" name="WordArt 5">
            <a:extLst>
              <a:ext uri="{FF2B5EF4-FFF2-40B4-BE49-F238E27FC236}">
                <a16:creationId xmlns:a16="http://schemas.microsoft.com/office/drawing/2014/main" id="{351ADC2F-862A-45CE-9F63-872F94EB7B0D}"/>
              </a:ext>
            </a:extLst>
          </p:cNvPr>
          <p:cNvSpPr>
            <a:spLocks noChangeArrowheads="1" noChangeShapeType="1" noTextEdit="1"/>
          </p:cNvSpPr>
          <p:nvPr/>
        </p:nvSpPr>
        <p:spPr bwMode="auto">
          <a:xfrm>
            <a:off x="2419350" y="4229100"/>
            <a:ext cx="1314450" cy="647700"/>
          </a:xfrm>
          <a:prstGeom prst="rect">
            <a:avLst/>
          </a:prstGeom>
        </p:spPr>
        <p:txBody>
          <a:bodyPr wrap="none" fromWordArt="1">
            <a:prstTxWarp prst="textPlain">
              <a:avLst>
                <a:gd name="adj" fmla="val 50000"/>
              </a:avLst>
            </a:prstTxWarp>
          </a:bodyPr>
          <a:lstStyle/>
          <a:p>
            <a:r>
              <a:rPr lang="en-US" sz="3600" kern="10">
                <a:ln w="12700">
                  <a:solidFill>
                    <a:srgbClr val="FFFF00"/>
                  </a:solidFill>
                  <a:round/>
                  <a:headEnd/>
                  <a:tailEnd/>
                </a:ln>
                <a:solidFill>
                  <a:srgbClr val="B2B2B2">
                    <a:alpha val="50195"/>
                  </a:srgbClr>
                </a:solidFill>
                <a:effectLst>
                  <a:outerShdw dist="45791" dir="2021404" algn="ctr" rotWithShape="0">
                    <a:srgbClr val="9999FF"/>
                  </a:outerShdw>
                </a:effectLst>
                <a:latin typeface="Arial Black" panose="020B0A04020102020204" pitchFamily="34" charset="0"/>
              </a:rPr>
              <a:t>Why?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66A200D-ECE7-4FA2-AF72-F1B92A67FA15}"/>
              </a:ext>
            </a:extLst>
          </p:cNvPr>
          <p:cNvSpPr>
            <a:spLocks noGrp="1" noChangeArrowheads="1"/>
          </p:cNvSpPr>
          <p:nvPr>
            <p:ph type="title"/>
          </p:nvPr>
        </p:nvSpPr>
        <p:spPr/>
        <p:txBody>
          <a:bodyPr/>
          <a:lstStyle/>
          <a:p>
            <a:pPr eaLnBrk="1" hangingPunct="1"/>
            <a:r>
              <a:rPr lang="en-US" altLang="en-US"/>
              <a:t>Course Web Page</a:t>
            </a:r>
          </a:p>
        </p:txBody>
      </p:sp>
      <p:sp>
        <p:nvSpPr>
          <p:cNvPr id="7171" name="Rectangle 3">
            <a:extLst>
              <a:ext uri="{FF2B5EF4-FFF2-40B4-BE49-F238E27FC236}">
                <a16:creationId xmlns:a16="http://schemas.microsoft.com/office/drawing/2014/main" id="{256877A8-51F5-4358-BB83-18E229BEAF55}"/>
              </a:ext>
            </a:extLst>
          </p:cNvPr>
          <p:cNvSpPr>
            <a:spLocks noGrp="1" noChangeArrowheads="1"/>
          </p:cNvSpPr>
          <p:nvPr>
            <p:ph type="body" idx="1"/>
          </p:nvPr>
        </p:nvSpPr>
        <p:spPr/>
        <p:txBody>
          <a:bodyPr/>
          <a:lstStyle/>
          <a:p>
            <a:pPr algn="ctr" eaLnBrk="1" hangingPunct="1">
              <a:buFont typeface="Wingdings" panose="05000000000000000000" pitchFamily="2" charset="2"/>
              <a:buNone/>
            </a:pPr>
            <a:endParaRPr lang="en-US" altLang="en-US"/>
          </a:p>
          <a:p>
            <a:pPr algn="ctr" eaLnBrk="1" hangingPunct="1">
              <a:buFont typeface="Wingdings" panose="05000000000000000000" pitchFamily="2" charset="2"/>
              <a:buNone/>
            </a:pPr>
            <a:endParaRPr lang="en-US" altLang="en-US"/>
          </a:p>
          <a:p>
            <a:pPr algn="ctr" eaLnBrk="1" hangingPunct="1">
              <a:buFont typeface="Wingdings" panose="05000000000000000000" pitchFamily="2" charset="2"/>
              <a:buNone/>
            </a:pPr>
            <a:r>
              <a:rPr lang="en-US" altLang="en-US">
                <a:hlinkClick r:id="rId2"/>
              </a:rPr>
              <a:t>http://myhome.spu.edu/lauw</a:t>
            </a:r>
            <a:endParaRPr lang="en-US" altLang="en-US"/>
          </a:p>
          <a:p>
            <a:pPr algn="ctr" eaLnBrk="1" hangingPunct="1">
              <a:buFont typeface="Wingdings" panose="05000000000000000000" pitchFamily="2" charset="2"/>
              <a:buNone/>
            </a:pPr>
            <a:r>
              <a:rPr lang="en-US" altLang="en-US"/>
              <a:t> Link to this document and other course information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0BFD373-8FFC-4CF9-9D0F-1AA9C0B4E2E1}"/>
              </a:ext>
            </a:extLst>
          </p:cNvPr>
          <p:cNvSpPr>
            <a:spLocks noGrp="1" noChangeArrowheads="1"/>
          </p:cNvSpPr>
          <p:nvPr>
            <p:ph type="title"/>
          </p:nvPr>
        </p:nvSpPr>
        <p:spPr/>
        <p:txBody>
          <a:bodyPr/>
          <a:lstStyle/>
          <a:p>
            <a:pPr eaLnBrk="1" hangingPunct="1"/>
            <a:r>
              <a:rPr lang="en-US" altLang="en-US"/>
              <a:t>Office Hours</a:t>
            </a:r>
          </a:p>
        </p:txBody>
      </p:sp>
      <p:sp>
        <p:nvSpPr>
          <p:cNvPr id="8195" name="Rectangle 3">
            <a:extLst>
              <a:ext uri="{FF2B5EF4-FFF2-40B4-BE49-F238E27FC236}">
                <a16:creationId xmlns:a16="http://schemas.microsoft.com/office/drawing/2014/main" id="{70BB4F37-685B-4736-9CBD-BF7F3202B28D}"/>
              </a:ext>
            </a:extLst>
          </p:cNvPr>
          <p:cNvSpPr>
            <a:spLocks noGrp="1" noChangeArrowheads="1"/>
          </p:cNvSpPr>
          <p:nvPr>
            <p:ph type="body" idx="1"/>
          </p:nvPr>
        </p:nvSpPr>
        <p:spPr/>
        <p:txBody>
          <a:bodyPr/>
          <a:lstStyle/>
          <a:p>
            <a:pPr eaLnBrk="1" hangingPunct="1"/>
            <a:r>
              <a:rPr lang="en-US" altLang="en-US"/>
              <a:t>See course web page</a:t>
            </a:r>
          </a:p>
          <a:p>
            <a:pPr eaLnBrk="1" hangingPunct="1"/>
            <a:r>
              <a:rPr lang="en-US" altLang="en-US"/>
              <a:t>By Appointment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B9B400DC-89F3-426C-8001-09987151B7FF}"/>
              </a:ext>
            </a:extLst>
          </p:cNvPr>
          <p:cNvSpPr>
            <a:spLocks noGrp="1"/>
          </p:cNvSpPr>
          <p:nvPr>
            <p:ph type="title"/>
          </p:nvPr>
        </p:nvSpPr>
        <p:spPr/>
        <p:txBody>
          <a:bodyPr/>
          <a:lstStyle/>
          <a:p>
            <a:r>
              <a:rPr lang="en-US" altLang="en-US"/>
              <a:t>Introduction</a:t>
            </a:r>
          </a:p>
        </p:txBody>
      </p:sp>
      <p:sp>
        <p:nvSpPr>
          <p:cNvPr id="9219" name="Content Placeholder 2">
            <a:extLst>
              <a:ext uri="{FF2B5EF4-FFF2-40B4-BE49-F238E27FC236}">
                <a16:creationId xmlns:a16="http://schemas.microsoft.com/office/drawing/2014/main" id="{9204C3F5-40B8-4774-BB0A-ED6637F64EFA}"/>
              </a:ext>
            </a:extLst>
          </p:cNvPr>
          <p:cNvSpPr>
            <a:spLocks noGrp="1"/>
          </p:cNvSpPr>
          <p:nvPr>
            <p:ph idx="1"/>
          </p:nvPr>
        </p:nvSpPr>
        <p:spPr>
          <a:xfrm>
            <a:off x="762000" y="1905000"/>
            <a:ext cx="7696200" cy="2228850"/>
          </a:xfrm>
        </p:spPr>
        <p:txBody>
          <a:bodyPr/>
          <a:lstStyle/>
          <a:p>
            <a:pPr marL="0" indent="0">
              <a:buFont typeface="Wingdings" panose="05000000000000000000" pitchFamily="2" charset="2"/>
              <a:buNone/>
            </a:pPr>
            <a:r>
              <a:rPr lang="en-US" altLang="en-US"/>
              <a:t>…nobody (well, almost nobody) understands calculus fully (especially the theoretical parts) the first time around; multiple exposures are required.</a:t>
            </a:r>
          </a:p>
        </p:txBody>
      </p:sp>
      <p:graphicFrame>
        <p:nvGraphicFramePr>
          <p:cNvPr id="9220" name="Object 4">
            <a:extLst>
              <a:ext uri="{FF2B5EF4-FFF2-40B4-BE49-F238E27FC236}">
                <a16:creationId xmlns:a16="http://schemas.microsoft.com/office/drawing/2014/main" id="{98A6AF51-151A-4981-A79F-20ABAEEE7C29}"/>
              </a:ext>
            </a:extLst>
          </p:cNvPr>
          <p:cNvGraphicFramePr>
            <a:graphicFrameLocks noChangeAspect="1"/>
          </p:cNvGraphicFramePr>
          <p:nvPr/>
        </p:nvGraphicFramePr>
        <p:xfrm>
          <a:off x="6381750" y="4449763"/>
          <a:ext cx="1828800" cy="203200"/>
        </p:xfrm>
        <a:graphic>
          <a:graphicData uri="http://schemas.openxmlformats.org/presentationml/2006/ole">
            <mc:AlternateContent xmlns:mc="http://schemas.openxmlformats.org/markup-compatibility/2006">
              <mc:Choice xmlns:v="urn:schemas-microsoft-com:vml" Requires="v">
                <p:oleObj name="Equation" r:id="rId2" imgW="1828800" imgH="203200" progId="Equation.DSMT4">
                  <p:embed/>
                </p:oleObj>
              </mc:Choice>
              <mc:Fallback>
                <p:oleObj name="Equation" r:id="rId2" imgW="1828800" imgH="2032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1750" y="4449763"/>
                        <a:ext cx="18288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7A7E0BF3-EC53-4BE6-B261-7EC0051CE3D5}"/>
              </a:ext>
            </a:extLst>
          </p:cNvPr>
          <p:cNvSpPr>
            <a:spLocks noGrp="1"/>
          </p:cNvSpPr>
          <p:nvPr>
            <p:ph type="title"/>
          </p:nvPr>
        </p:nvSpPr>
        <p:spPr/>
        <p:txBody>
          <a:bodyPr/>
          <a:lstStyle/>
          <a:p>
            <a:r>
              <a:rPr lang="en-US" altLang="en-US"/>
              <a:t>What to expect from an Analysis course?</a:t>
            </a:r>
          </a:p>
        </p:txBody>
      </p:sp>
      <p:sp>
        <p:nvSpPr>
          <p:cNvPr id="10243" name="Content Placeholder 2">
            <a:extLst>
              <a:ext uri="{FF2B5EF4-FFF2-40B4-BE49-F238E27FC236}">
                <a16:creationId xmlns:a16="http://schemas.microsoft.com/office/drawing/2014/main" id="{54B3064F-A745-4310-BC81-E361D5BCE300}"/>
              </a:ext>
            </a:extLst>
          </p:cNvPr>
          <p:cNvSpPr>
            <a:spLocks noGrp="1"/>
          </p:cNvSpPr>
          <p:nvPr>
            <p:ph idx="1"/>
          </p:nvPr>
        </p:nvSpPr>
        <p:spPr>
          <a:xfrm>
            <a:off x="762000" y="1905000"/>
            <a:ext cx="7696200" cy="2628900"/>
          </a:xfrm>
        </p:spPr>
        <p:txBody>
          <a:bodyPr/>
          <a:lstStyle/>
          <a:p>
            <a:pPr marL="0" indent="0">
              <a:buFont typeface="Wingdings" panose="05000000000000000000" pitchFamily="2" charset="2"/>
              <a:buNone/>
            </a:pPr>
            <a:r>
              <a:rPr lang="en-US" altLang="en-US"/>
              <a:t>…taking the first course in advanced calculus or real analysis in which students grapple with limits, and often at the same time as learning to prove, has never been exactly easy for anybody.</a:t>
            </a:r>
          </a:p>
        </p:txBody>
      </p:sp>
      <p:graphicFrame>
        <p:nvGraphicFramePr>
          <p:cNvPr id="10244" name="Object 4">
            <a:extLst>
              <a:ext uri="{FF2B5EF4-FFF2-40B4-BE49-F238E27FC236}">
                <a16:creationId xmlns:a16="http://schemas.microsoft.com/office/drawing/2014/main" id="{24255B9A-FF53-487D-ADE4-AEF721C63579}"/>
              </a:ext>
            </a:extLst>
          </p:cNvPr>
          <p:cNvGraphicFramePr>
            <a:graphicFrameLocks noChangeAspect="1"/>
          </p:cNvGraphicFramePr>
          <p:nvPr/>
        </p:nvGraphicFramePr>
        <p:xfrm>
          <a:off x="6467475" y="5002213"/>
          <a:ext cx="1828800" cy="203200"/>
        </p:xfrm>
        <a:graphic>
          <a:graphicData uri="http://schemas.openxmlformats.org/presentationml/2006/ole">
            <mc:AlternateContent xmlns:mc="http://schemas.openxmlformats.org/markup-compatibility/2006">
              <mc:Choice xmlns:v="urn:schemas-microsoft-com:vml" Requires="v">
                <p:oleObj name="Equation" r:id="rId2" imgW="1828800" imgH="203200" progId="Equation.DSMT4">
                  <p:embed/>
                </p:oleObj>
              </mc:Choice>
              <mc:Fallback>
                <p:oleObj name="Equation" r:id="rId2" imgW="1828800" imgH="2032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7475" y="5002213"/>
                        <a:ext cx="18288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2D9B1DAD-C2C6-4948-8BFB-1D65BBBD7785}"/>
              </a:ext>
            </a:extLst>
          </p:cNvPr>
          <p:cNvSpPr>
            <a:spLocks noGrp="1"/>
          </p:cNvSpPr>
          <p:nvPr>
            <p:ph type="title"/>
          </p:nvPr>
        </p:nvSpPr>
        <p:spPr/>
        <p:txBody>
          <a:bodyPr/>
          <a:lstStyle/>
          <a:p>
            <a:r>
              <a:rPr lang="en-US" altLang="en-US"/>
              <a:t>What to expect from an Analysis course?</a:t>
            </a:r>
          </a:p>
        </p:txBody>
      </p:sp>
      <p:sp>
        <p:nvSpPr>
          <p:cNvPr id="11267" name="Content Placeholder 2">
            <a:extLst>
              <a:ext uri="{FF2B5EF4-FFF2-40B4-BE49-F238E27FC236}">
                <a16:creationId xmlns:a16="http://schemas.microsoft.com/office/drawing/2014/main" id="{32B0903F-943E-4E5C-93E7-D44781F0325C}"/>
              </a:ext>
            </a:extLst>
          </p:cNvPr>
          <p:cNvSpPr>
            <a:spLocks noGrp="1"/>
          </p:cNvSpPr>
          <p:nvPr>
            <p:ph idx="1"/>
          </p:nvPr>
        </p:nvSpPr>
        <p:spPr>
          <a:xfrm>
            <a:off x="762000" y="1905000"/>
            <a:ext cx="7696200" cy="2628900"/>
          </a:xfrm>
        </p:spPr>
        <p:txBody>
          <a:bodyPr/>
          <a:lstStyle/>
          <a:p>
            <a:pPr marL="0" indent="0">
              <a:buFont typeface="Wingdings" panose="05000000000000000000" pitchFamily="2" charset="2"/>
              <a:buNone/>
            </a:pPr>
            <a:r>
              <a:rPr lang="en-US" altLang="en-US"/>
              <a:t>…Advanced calculus is a wonderful course in which far too many students previously successful in mathematics fail (or at least experience great frustration in achieving</a:t>
            </a:r>
          </a:p>
          <a:p>
            <a:pPr marL="0" indent="0">
              <a:buFont typeface="Wingdings" panose="05000000000000000000" pitchFamily="2" charset="2"/>
              <a:buNone/>
            </a:pPr>
            <a:r>
              <a:rPr lang="en-US" altLang="en-US"/>
              <a:t>minimally acceptable results).</a:t>
            </a:r>
          </a:p>
        </p:txBody>
      </p:sp>
      <p:graphicFrame>
        <p:nvGraphicFramePr>
          <p:cNvPr id="11268" name="Object 4">
            <a:extLst>
              <a:ext uri="{FF2B5EF4-FFF2-40B4-BE49-F238E27FC236}">
                <a16:creationId xmlns:a16="http://schemas.microsoft.com/office/drawing/2014/main" id="{0C029A91-9929-4436-B9F7-5EBFC525164A}"/>
              </a:ext>
            </a:extLst>
          </p:cNvPr>
          <p:cNvGraphicFramePr>
            <a:graphicFrameLocks noChangeAspect="1"/>
          </p:cNvGraphicFramePr>
          <p:nvPr/>
        </p:nvGraphicFramePr>
        <p:xfrm>
          <a:off x="6467475" y="5002213"/>
          <a:ext cx="1828800" cy="203200"/>
        </p:xfrm>
        <a:graphic>
          <a:graphicData uri="http://schemas.openxmlformats.org/presentationml/2006/ole">
            <mc:AlternateContent xmlns:mc="http://schemas.openxmlformats.org/markup-compatibility/2006">
              <mc:Choice xmlns:v="urn:schemas-microsoft-com:vml" Requires="v">
                <p:oleObj name="Equation" r:id="rId2" imgW="1828800" imgH="203200" progId="Equation.DSMT4">
                  <p:embed/>
                </p:oleObj>
              </mc:Choice>
              <mc:Fallback>
                <p:oleObj name="Equation" r:id="rId2" imgW="1828800" imgH="2032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7475" y="5002213"/>
                        <a:ext cx="18288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Studio">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72CDF2"/>
        </a:solidFill>
        <a:ln w="9525"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72CDF2"/>
        </a:solidFill>
        <a:ln w="9525"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Studio</Template>
  <TotalTime>5913</TotalTime>
  <Words>858</Words>
  <Application>Microsoft Office PowerPoint</Application>
  <PresentationFormat>On-screen Show (4:3)</PresentationFormat>
  <Paragraphs>132</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Arial Black</vt:lpstr>
      <vt:lpstr>Times New Roman</vt:lpstr>
      <vt:lpstr>Wingdings</vt:lpstr>
      <vt:lpstr>Studio</vt:lpstr>
      <vt:lpstr>Equation</vt:lpstr>
      <vt:lpstr>MAT 3749 Introduction to Analysis</vt:lpstr>
      <vt:lpstr>Dr. Wai W. Lau</vt:lpstr>
      <vt:lpstr>Dr. Wai W. Lau</vt:lpstr>
      <vt:lpstr>Dr. Wai W. Lau</vt:lpstr>
      <vt:lpstr>Course Web Page</vt:lpstr>
      <vt:lpstr>Office Hours</vt:lpstr>
      <vt:lpstr>Introduction</vt:lpstr>
      <vt:lpstr>What to expect from an Analysis course?</vt:lpstr>
      <vt:lpstr>What to expect from an Analysis course?</vt:lpstr>
      <vt:lpstr>What to expect from an Analysis course?</vt:lpstr>
      <vt:lpstr>Cars, Drivers, Mechanics, Engineers, …</vt:lpstr>
      <vt:lpstr>Introduction</vt:lpstr>
      <vt:lpstr>Prerequisites </vt:lpstr>
      <vt:lpstr>Text</vt:lpstr>
      <vt:lpstr>Objectives</vt:lpstr>
      <vt:lpstr>Objectives</vt:lpstr>
      <vt:lpstr>What Would You Expect to See in Upper Division Courses at SPU?</vt:lpstr>
      <vt:lpstr>A Conversation Between Liz, Karla, and Josh…</vt:lpstr>
      <vt:lpstr>Memorization Vs Understanding</vt:lpstr>
      <vt:lpstr>Expectations</vt:lpstr>
      <vt:lpstr>Homework</vt:lpstr>
      <vt:lpstr>Homework</vt:lpstr>
      <vt:lpstr>Homework</vt:lpstr>
      <vt:lpstr>Group Homework</vt:lpstr>
      <vt:lpstr>Individual Homework</vt:lpstr>
      <vt:lpstr>Homework</vt:lpstr>
      <vt:lpstr>Homework</vt:lpstr>
      <vt:lpstr>Class Participation: </vt:lpstr>
      <vt:lpstr>Exams</vt:lpstr>
      <vt:lpstr>Points Distribution</vt:lpstr>
      <vt:lpstr>Final Class Grade</vt:lpstr>
    </vt:vector>
  </TitlesOfParts>
  <Company>Seattle Pacific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MAT1225</dc:title>
  <dc:creator>bradg</dc:creator>
  <cp:lastModifiedBy>Lau, Wai (Mathematics)</cp:lastModifiedBy>
  <cp:revision>369</cp:revision>
  <dcterms:created xsi:type="dcterms:W3CDTF">2002-09-24T20:57:52Z</dcterms:created>
  <dcterms:modified xsi:type="dcterms:W3CDTF">2021-09-10T21:18:40Z</dcterms:modified>
</cp:coreProperties>
</file>